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4"/>
  </p:sldMasterIdLst>
  <p:notesMasterIdLst>
    <p:notesMasterId r:id="rId27"/>
  </p:notesMasterIdLst>
  <p:sldIdLst>
    <p:sldId id="415" r:id="rId5"/>
    <p:sldId id="416" r:id="rId6"/>
    <p:sldId id="417" r:id="rId7"/>
    <p:sldId id="419" r:id="rId8"/>
    <p:sldId id="418" r:id="rId9"/>
    <p:sldId id="420" r:id="rId10"/>
    <p:sldId id="421" r:id="rId11"/>
    <p:sldId id="431" r:id="rId12"/>
    <p:sldId id="423" r:id="rId13"/>
    <p:sldId id="424" r:id="rId14"/>
    <p:sldId id="425" r:id="rId15"/>
    <p:sldId id="426" r:id="rId16"/>
    <p:sldId id="427" r:id="rId17"/>
    <p:sldId id="428" r:id="rId18"/>
    <p:sldId id="429" r:id="rId19"/>
    <p:sldId id="430" r:id="rId20"/>
    <p:sldId id="433" r:id="rId21"/>
    <p:sldId id="432" r:id="rId22"/>
    <p:sldId id="434" r:id="rId23"/>
    <p:sldId id="436" r:id="rId24"/>
    <p:sldId id="441" r:id="rId25"/>
    <p:sldId id="438" r:id="rId26"/>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C931"/>
    <a:srgbClr val="9BD349"/>
    <a:srgbClr val="C4F8E8"/>
    <a:srgbClr val="A6F4DC"/>
    <a:srgbClr val="A6F4C6"/>
    <a:srgbClr val="AEF4E3"/>
    <a:srgbClr val="C0F6D6"/>
    <a:srgbClr val="CCF8DE"/>
    <a:srgbClr val="BCF6E0"/>
    <a:srgbClr val="DD71D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1FB65A-F90D-471F-A8E9-973A8F0B4F7E}" v="54" dt="2025-12-16T21:30:22.876"/>
    <p1510:client id="{526906A6-BAB9-F5CC-54AC-34EBF69AC9EB}" v="855" dt="2025-12-15T23:11:51.7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58" autoAdjust="0"/>
    <p:restoredTop sz="94184" autoAdjust="0"/>
  </p:normalViewPr>
  <p:slideViewPr>
    <p:cSldViewPr snapToGrid="0" snapToObjects="1">
      <p:cViewPr varScale="1">
        <p:scale>
          <a:sx n="78" d="100"/>
          <a:sy n="78" d="100"/>
        </p:scale>
        <p:origin x="1397"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p:cViewPr varScale="1">
        <p:scale>
          <a:sx n="54" d="100"/>
          <a:sy n="54" d="100"/>
        </p:scale>
        <p:origin x="1674"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F057BCC-D087-4A1E-B8B6-D35110990E4D}" type="datetimeFigureOut">
              <a:rPr lang="en-US" smtClean="0"/>
              <a:t>12/17/2025</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484916D-BD7D-4136-B5A8-45B7D616847D}" type="slidenum">
              <a:rPr lang="en-US" smtClean="0"/>
              <a:t>‹#›</a:t>
            </a:fld>
            <a:endParaRPr lang="en-US"/>
          </a:p>
        </p:txBody>
      </p:sp>
    </p:spTree>
    <p:extLst>
      <p:ext uri="{BB962C8B-B14F-4D97-AF65-F5344CB8AC3E}">
        <p14:creationId xmlns:p14="http://schemas.microsoft.com/office/powerpoint/2010/main" val="3116724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Hello Girl Scout and Welcome to the Girl Scouts of Eastern Iowa and Western Ill Cookie Captain Training! </a:t>
            </a:r>
          </a:p>
          <a:p>
            <a:r>
              <a:rPr lang="en-US" sz="1200" kern="1200" dirty="0">
                <a:solidFill>
                  <a:schemeClr val="tx1"/>
                </a:solidFill>
                <a:effectLst/>
                <a:latin typeface="+mn-lt"/>
                <a:ea typeface="+mn-ea"/>
                <a:cs typeface="+mn-cs"/>
              </a:rPr>
              <a:t>During this training you will learn what a Cookie Captain is</a:t>
            </a:r>
          </a:p>
          <a:p>
            <a:r>
              <a:rPr lang="en-US" sz="1200" kern="1200" dirty="0">
                <a:solidFill>
                  <a:schemeClr val="tx1"/>
                </a:solidFill>
                <a:effectLst/>
                <a:latin typeface="+mn-lt"/>
                <a:ea typeface="+mn-ea"/>
                <a:cs typeface="+mn-cs"/>
              </a:rPr>
              <a:t>What a cookie Captain does</a:t>
            </a:r>
          </a:p>
          <a:p>
            <a:r>
              <a:rPr lang="en-US" sz="1200" kern="1200" dirty="0">
                <a:solidFill>
                  <a:schemeClr val="tx1"/>
                </a:solidFill>
                <a:effectLst/>
                <a:latin typeface="+mn-lt"/>
                <a:ea typeface="+mn-ea"/>
                <a:cs typeface="+mn-cs"/>
              </a:rPr>
              <a:t>And how to help your cookie rookie troops reach their goals! </a:t>
            </a:r>
          </a:p>
          <a:p>
            <a:endParaRPr lang="en-US" dirty="0"/>
          </a:p>
        </p:txBody>
      </p:sp>
      <p:sp>
        <p:nvSpPr>
          <p:cNvPr id="4" name="Slide Number Placeholder 3"/>
          <p:cNvSpPr>
            <a:spLocks noGrp="1"/>
          </p:cNvSpPr>
          <p:nvPr>
            <p:ph type="sldNum" sz="quarter" idx="10"/>
          </p:nvPr>
        </p:nvSpPr>
        <p:spPr/>
        <p:txBody>
          <a:bodyPr/>
          <a:lstStyle/>
          <a:p>
            <a:fld id="{6484916D-BD7D-4136-B5A8-45B7D616847D}" type="slidenum">
              <a:rPr lang="en-US" smtClean="0"/>
              <a:t>1</a:t>
            </a:fld>
            <a:endParaRPr lang="en-US"/>
          </a:p>
        </p:txBody>
      </p:sp>
    </p:spTree>
    <p:extLst>
      <p:ext uri="{BB962C8B-B14F-4D97-AF65-F5344CB8AC3E}">
        <p14:creationId xmlns:p14="http://schemas.microsoft.com/office/powerpoint/2010/main" val="2078476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Step two is review the different cookie varieties with your cookie rookies so they gain the knowledge that they need in order to sell the cookies.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want to make sure that you describe each variety  to your cookie rookies that way they can describe it to their customers.  You will need to explain the difference between our specialty cookies which are the Toffee Tactics and the core varieties – which are the Thin Mints, </a:t>
            </a:r>
            <a:r>
              <a:rPr lang="en-US" sz="1200" kern="1200" dirty="0" err="1">
                <a:solidFill>
                  <a:schemeClr val="tx1"/>
                </a:solidFill>
                <a:effectLst/>
                <a:latin typeface="+mn-lt"/>
                <a:ea typeface="+mn-ea"/>
                <a:cs typeface="+mn-cs"/>
              </a:rPr>
              <a:t>Samoas</a:t>
            </a:r>
            <a:r>
              <a:rPr lang="en-US" sz="1200" kern="1200" dirty="0">
                <a:solidFill>
                  <a:schemeClr val="tx1"/>
                </a:solidFill>
                <a:effectLst/>
                <a:latin typeface="+mn-lt"/>
                <a:ea typeface="+mn-ea"/>
                <a:cs typeface="+mn-cs"/>
              </a:rPr>
              <a:t>, Tag-a-longs, Do </a:t>
            </a:r>
            <a:r>
              <a:rPr lang="en-US" sz="1200" kern="1200" dirty="0" err="1">
                <a:solidFill>
                  <a:schemeClr val="tx1"/>
                </a:solidFill>
                <a:effectLst/>
                <a:latin typeface="+mn-lt"/>
                <a:ea typeface="+mn-ea"/>
                <a:cs typeface="+mn-cs"/>
              </a:rPr>
              <a:t>si</a:t>
            </a:r>
            <a:r>
              <a:rPr lang="en-US" sz="1200" kern="1200" dirty="0">
                <a:solidFill>
                  <a:schemeClr val="tx1"/>
                </a:solidFill>
                <a:effectLst/>
                <a:latin typeface="+mn-lt"/>
                <a:ea typeface="+mn-ea"/>
                <a:cs typeface="+mn-cs"/>
              </a:rPr>
              <a:t> Dos, Trefoils and Lemon Ups, </a:t>
            </a:r>
            <a:r>
              <a:rPr lang="en-US" sz="1200" kern="1200" dirty="0" err="1">
                <a:solidFill>
                  <a:schemeClr val="tx1"/>
                </a:solidFill>
                <a:effectLst/>
                <a:latin typeface="+mn-lt"/>
                <a:ea typeface="+mn-ea"/>
                <a:cs typeface="+mn-cs"/>
              </a:rPr>
              <a:t>Adventurefuls</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Expoloremores</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But be careful if you do a Google search, because sometimes people accidently use out of date photos or photos of the wrong cookies. There are two different bakers and the names of the cookies are not the same at both bakers and neither are the ingredients.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 if you are having trouble finding up to date photos of cookies and cookie boxes, check out the clip art section of the LBB website or the Meet the Cookies section on our website www.GirlScoutsToday.org.  I will show you screen shots of these pages on the next slide so you know where to find them.  The LBB Pinterest page also has information about the cookies.</a:t>
            </a:r>
          </a:p>
          <a:p>
            <a:endParaRPr lang="en-US" baseline="0" dirty="0"/>
          </a:p>
        </p:txBody>
      </p:sp>
      <p:sp>
        <p:nvSpPr>
          <p:cNvPr id="4" name="Slide Number Placeholder 3"/>
          <p:cNvSpPr>
            <a:spLocks noGrp="1"/>
          </p:cNvSpPr>
          <p:nvPr>
            <p:ph type="sldNum" sz="quarter" idx="10"/>
          </p:nvPr>
        </p:nvSpPr>
        <p:spPr/>
        <p:txBody>
          <a:bodyPr/>
          <a:lstStyle/>
          <a:p>
            <a:fld id="{6484916D-BD7D-4136-B5A8-45B7D616847D}" type="slidenum">
              <a:rPr lang="en-US" smtClean="0"/>
              <a:t>10</a:t>
            </a:fld>
            <a:endParaRPr lang="en-US"/>
          </a:p>
        </p:txBody>
      </p:sp>
    </p:spTree>
    <p:extLst>
      <p:ext uri="{BB962C8B-B14F-4D97-AF65-F5344CB8AC3E}">
        <p14:creationId xmlns:p14="http://schemas.microsoft.com/office/powerpoint/2010/main" val="1844278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screen shot of where you can find the Meet the Cookies section</a:t>
            </a:r>
            <a:r>
              <a:rPr lang="en-US" baseline="0" dirty="0"/>
              <a:t> on GirlScoutsToday.org and also the Little Brownie Cookie Clip Art page.</a:t>
            </a:r>
            <a:endParaRPr lang="en-US" dirty="0"/>
          </a:p>
        </p:txBody>
      </p:sp>
      <p:sp>
        <p:nvSpPr>
          <p:cNvPr id="4" name="Slide Number Placeholder 3"/>
          <p:cNvSpPr>
            <a:spLocks noGrp="1"/>
          </p:cNvSpPr>
          <p:nvPr>
            <p:ph type="sldNum" sz="quarter" idx="10"/>
          </p:nvPr>
        </p:nvSpPr>
        <p:spPr/>
        <p:txBody>
          <a:bodyPr/>
          <a:lstStyle/>
          <a:p>
            <a:fld id="{6484916D-BD7D-4136-B5A8-45B7D616847D}" type="slidenum">
              <a:rPr lang="en-US" smtClean="0"/>
              <a:t>11</a:t>
            </a:fld>
            <a:endParaRPr lang="en-US"/>
          </a:p>
        </p:txBody>
      </p:sp>
    </p:spTree>
    <p:extLst>
      <p:ext uri="{BB962C8B-B14F-4D97-AF65-F5344CB8AC3E}">
        <p14:creationId xmlns:p14="http://schemas.microsoft.com/office/powerpoint/2010/main" val="1449398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Three – teach the girls how to sell!  And since this is their very first time, they are going to need a lot of practice.  </a:t>
            </a:r>
          </a:p>
          <a:p>
            <a:endParaRPr lang="en-US" dirty="0"/>
          </a:p>
          <a:p>
            <a:r>
              <a:rPr lang="en-US" dirty="0"/>
              <a:t>First it will be good for the cookie captains to role play door to door sales and cookie booths.  This way the cookie rookies can see how it’s done first.  After you show a couple of examples, You can have the rookies practice in pairs.  You can pair them up with each other or if you have enough captains at the training, you can pair them each up with a captain to practice.  </a:t>
            </a:r>
          </a:p>
          <a:p>
            <a:endParaRPr lang="en-US" dirty="0"/>
          </a:p>
          <a:p>
            <a:r>
              <a:rPr lang="en-US" dirty="0"/>
              <a:t>The guidelines for door to door sales and booth sales can be tricky for first time sellers to understand so explain that a door to door sale means walking around in a residential neighborhood.  </a:t>
            </a:r>
          </a:p>
          <a:p>
            <a:endParaRPr lang="en-US" dirty="0"/>
          </a:p>
          <a:p>
            <a:r>
              <a:rPr lang="en-US" dirty="0"/>
              <a:t>Playing an OK or not Ok game is a helpful way to drive these concepts home with your rookies.  So you can say something like “is it OK to wake a wagon of cookies to sell at a soccer game- Ok or not OK?”  If your rookies are wrong, that’s Ok you can just explain that it is Ok to sell cookies in  wagon at a sporting event, as long as it is Ok with the event staff.  Repeat the game with a few different examples, until you fee that the rookies have the guidelines down.  </a:t>
            </a:r>
          </a:p>
          <a:p>
            <a:endParaRPr lang="en-US" dirty="0"/>
          </a:p>
          <a:p>
            <a:r>
              <a:rPr lang="en-US" dirty="0"/>
              <a:t>Don’t forget to practice what to say when a customer says no to buying cookies – ask if they would be interested in donating cookies to local </a:t>
            </a:r>
            <a:r>
              <a:rPr lang="en-US" dirty="0" err="1"/>
              <a:t>heros</a:t>
            </a:r>
            <a:r>
              <a:rPr lang="en-US" dirty="0"/>
              <a:t> and military  and if they are still not interested, say thank you and move on.  Remember that GS are courteous, courageous and strong!  </a:t>
            </a:r>
          </a:p>
          <a:p>
            <a:endParaRPr lang="en-US" dirty="0"/>
          </a:p>
          <a:p>
            <a:r>
              <a:rPr lang="en-US" dirty="0"/>
              <a:t>Another thing to explain is how Digital Cookie can help them reach their goals.  Even if you don’t help them set up their profiles at the meeting, you can explain why Digital Cookie is easy to use and helpful for reaching their cookie sale goals.  You can offer to help set up the Digital Cookie accounts at the meeting ahead of time or come back to do it with the parents later.  </a:t>
            </a:r>
          </a:p>
          <a:p>
            <a:endParaRPr lang="en-US" dirty="0"/>
          </a:p>
          <a:p>
            <a:endParaRPr lang="en-US" dirty="0"/>
          </a:p>
        </p:txBody>
      </p:sp>
      <p:sp>
        <p:nvSpPr>
          <p:cNvPr id="4" name="Slide Number Placeholder 3"/>
          <p:cNvSpPr>
            <a:spLocks noGrp="1"/>
          </p:cNvSpPr>
          <p:nvPr>
            <p:ph type="sldNum" sz="quarter" idx="10"/>
          </p:nvPr>
        </p:nvSpPr>
        <p:spPr/>
        <p:txBody>
          <a:bodyPr/>
          <a:lstStyle/>
          <a:p>
            <a:fld id="{6484916D-BD7D-4136-B5A8-45B7D616847D}" type="slidenum">
              <a:rPr lang="en-US" smtClean="0"/>
              <a:t>12</a:t>
            </a:fld>
            <a:endParaRPr lang="en-US"/>
          </a:p>
        </p:txBody>
      </p:sp>
    </p:spTree>
    <p:extLst>
      <p:ext uri="{BB962C8B-B14F-4D97-AF65-F5344CB8AC3E}">
        <p14:creationId xmlns:p14="http://schemas.microsoft.com/office/powerpoint/2010/main" val="3249778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Step 4 is to teach your cookie rookies about money management.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can play a game to help the cookie rookies recognize money and also help them make change.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can play a money hide and seek game with your rookies.  It may be too cold to go outside, but hide money around and allow the girls some time to find the hidden money.  Once all the money is found, the girls can get back together to count how much you have.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can also have them practice taking money when they are doing their role playing.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Don’t forget to talk about the different pricing of the specialty and the core cookies.  The all cookies are $6 per package.  They can look at their order cards to find the prices and descriptions of the cookies.  You can also find more money games on the LBB Pinterest page or the little brownie bakers website.</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6484916D-BD7D-4136-B5A8-45B7D616847D}" type="slidenum">
              <a:rPr lang="en-US" smtClean="0"/>
              <a:t>13</a:t>
            </a:fld>
            <a:endParaRPr lang="en-US"/>
          </a:p>
        </p:txBody>
      </p:sp>
    </p:spTree>
    <p:extLst>
      <p:ext uri="{BB962C8B-B14F-4D97-AF65-F5344CB8AC3E}">
        <p14:creationId xmlns:p14="http://schemas.microsoft.com/office/powerpoint/2010/main" val="2767200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five is safety.  Safety is very important so you want to make sure you go over the safety rules with your cookie rookies.  (read the rules on the slide)</a:t>
            </a:r>
          </a:p>
        </p:txBody>
      </p:sp>
      <p:sp>
        <p:nvSpPr>
          <p:cNvPr id="4" name="Slide Number Placeholder 3"/>
          <p:cNvSpPr>
            <a:spLocks noGrp="1"/>
          </p:cNvSpPr>
          <p:nvPr>
            <p:ph type="sldNum" sz="quarter" idx="10"/>
          </p:nvPr>
        </p:nvSpPr>
        <p:spPr/>
        <p:txBody>
          <a:bodyPr/>
          <a:lstStyle/>
          <a:p>
            <a:fld id="{6484916D-BD7D-4136-B5A8-45B7D616847D}" type="slidenum">
              <a:rPr lang="en-US" smtClean="0"/>
              <a:t>14</a:t>
            </a:fld>
            <a:endParaRPr lang="en-US"/>
          </a:p>
        </p:txBody>
      </p:sp>
    </p:spTree>
    <p:extLst>
      <p:ext uri="{BB962C8B-B14F-4D97-AF65-F5344CB8AC3E}">
        <p14:creationId xmlns:p14="http://schemas.microsoft.com/office/powerpoint/2010/main" val="2907425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Step 6 – teach your girls how to market or advertise their GS cookies.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Be sure to tell them what  techniques have worked for you and your troop in the past.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can bring supplies for your cookie rookies to make posters, costumes or signs for wagons they might want to use for walkabouts or booth sales.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There are also lots of signs and advertisement on the little brownie website!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6484916D-BD7D-4136-B5A8-45B7D616847D}" type="slidenum">
              <a:rPr lang="en-US" smtClean="0"/>
              <a:t>15</a:t>
            </a:fld>
            <a:endParaRPr lang="en-US"/>
          </a:p>
        </p:txBody>
      </p:sp>
    </p:spTree>
    <p:extLst>
      <p:ext uri="{BB962C8B-B14F-4D97-AF65-F5344CB8AC3E}">
        <p14:creationId xmlns:p14="http://schemas.microsoft.com/office/powerpoint/2010/main" val="4162426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Step seven is to help your cookie rookies set goals and to understand why goal setting matters.  </a:t>
            </a:r>
          </a:p>
          <a:p>
            <a:r>
              <a:rPr lang="en-US" sz="1200" kern="1200" dirty="0">
                <a:solidFill>
                  <a:schemeClr val="tx1"/>
                </a:solidFill>
                <a:effectLst/>
                <a:latin typeface="+mn-lt"/>
                <a:ea typeface="+mn-ea"/>
                <a:cs typeface="+mn-cs"/>
              </a:rPr>
              <a:t>We know that setting goals is important because we also set up plans to reach them.  So help them to brainstorm what they can do with their money from selling cookies. </a:t>
            </a:r>
          </a:p>
          <a:p>
            <a:r>
              <a:rPr lang="en-US" sz="1200" kern="1200" dirty="0">
                <a:solidFill>
                  <a:schemeClr val="tx1"/>
                </a:solidFill>
                <a:effectLst/>
                <a:latin typeface="+mn-lt"/>
                <a:ea typeface="+mn-ea"/>
                <a:cs typeface="+mn-cs"/>
              </a:rPr>
              <a:t>Talk about what they can do to help others and also what they can do for fun and learning.  </a:t>
            </a:r>
          </a:p>
          <a:p>
            <a:r>
              <a:rPr lang="en-US" sz="1200" kern="1200" dirty="0">
                <a:solidFill>
                  <a:schemeClr val="tx1"/>
                </a:solidFill>
                <a:effectLst/>
                <a:latin typeface="+mn-lt"/>
                <a:ea typeface="+mn-ea"/>
                <a:cs typeface="+mn-cs"/>
              </a:rPr>
              <a:t>One idea to help your cookies set goals is for you to bring supplies to help them make a goal tracker.    While your rookies are working to make a goal tracker, you can talk to them about what they are going to do to help reach their goals.</a:t>
            </a:r>
          </a:p>
          <a:p>
            <a:r>
              <a:rPr lang="en-US" sz="1200" kern="1200" dirty="0">
                <a:solidFill>
                  <a:schemeClr val="tx1"/>
                </a:solidFill>
                <a:effectLst/>
                <a:latin typeface="+mn-lt"/>
                <a:ea typeface="+mn-ea"/>
                <a:cs typeface="+mn-cs"/>
              </a:rPr>
              <a:t>Maybe they will want to go to one booth sale a week or go out door to door every other day.  Help them to brainstorm a plan that works best for them.  You can find plenty of ideas for goal trackers on the LBB website</a:t>
            </a:r>
          </a:p>
          <a:p>
            <a:endParaRPr lang="en-US" dirty="0"/>
          </a:p>
        </p:txBody>
      </p:sp>
      <p:sp>
        <p:nvSpPr>
          <p:cNvPr id="4" name="Slide Number Placeholder 3"/>
          <p:cNvSpPr>
            <a:spLocks noGrp="1"/>
          </p:cNvSpPr>
          <p:nvPr>
            <p:ph type="sldNum" sz="quarter" idx="10"/>
          </p:nvPr>
        </p:nvSpPr>
        <p:spPr/>
        <p:txBody>
          <a:bodyPr/>
          <a:lstStyle/>
          <a:p>
            <a:fld id="{6484916D-BD7D-4136-B5A8-45B7D616847D}" type="slidenum">
              <a:rPr lang="en-US" smtClean="0"/>
              <a:t>16</a:t>
            </a:fld>
            <a:endParaRPr lang="en-US"/>
          </a:p>
        </p:txBody>
      </p:sp>
    </p:spTree>
    <p:extLst>
      <p:ext uri="{BB962C8B-B14F-4D97-AF65-F5344CB8AC3E}">
        <p14:creationId xmlns:p14="http://schemas.microsoft.com/office/powerpoint/2010/main" val="4234618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let’s talk about cookie rallies –</a:t>
            </a:r>
          </a:p>
          <a:p>
            <a:r>
              <a:rPr lang="en-US" sz="1200" kern="1200" dirty="0">
                <a:solidFill>
                  <a:schemeClr val="tx1"/>
                </a:solidFill>
                <a:effectLst/>
                <a:latin typeface="+mn-lt"/>
                <a:ea typeface="+mn-ea"/>
                <a:cs typeface="+mn-cs"/>
              </a:rPr>
              <a:t> in order to earn extra program credit, you can volunteer to help at cookie rallies.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Cookie Rallies are put on by your local Service Unit. Please have your troop leader reach out to the Service unit volunteer in charge of managing the Rally.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Remember to bring your final report to get signed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can also reach out to a cupboard and volunteer at least one hour to help. Duties may include helping pull cookie orders for volunteers, or helping load cookies into cars. You can also help at the initial Cookie Drop. Contact a Cupboard or your service unit manager for more information.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There are also office cupboards in Burlington, Quad Cities, Waterloo and Cedar Rapids. If you would like to help at one of these locations please contact shellig@girlscoutstoday.org</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6484916D-BD7D-4136-B5A8-45B7D616847D}" type="slidenum">
              <a:rPr lang="en-US" smtClean="0"/>
              <a:t>17</a:t>
            </a:fld>
            <a:endParaRPr lang="en-US"/>
          </a:p>
        </p:txBody>
      </p:sp>
    </p:spTree>
    <p:extLst>
      <p:ext uri="{BB962C8B-B14F-4D97-AF65-F5344CB8AC3E}">
        <p14:creationId xmlns:p14="http://schemas.microsoft.com/office/powerpoint/2010/main" val="1606852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84916D-BD7D-4136-B5A8-45B7D616847D}" type="slidenum">
              <a:rPr lang="en-US" smtClean="0"/>
              <a:t>18</a:t>
            </a:fld>
            <a:endParaRPr lang="en-US"/>
          </a:p>
        </p:txBody>
      </p:sp>
    </p:spTree>
    <p:extLst>
      <p:ext uri="{BB962C8B-B14F-4D97-AF65-F5344CB8AC3E}">
        <p14:creationId xmlns:p14="http://schemas.microsoft.com/office/powerpoint/2010/main" val="1339263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your time as a cookie captain you play an important role in the cookie program and you will hold a special place in the hearts of the girls you will be getting to know. </a:t>
            </a:r>
          </a:p>
          <a:p>
            <a:endParaRPr lang="en-US" dirty="0"/>
          </a:p>
          <a:p>
            <a:r>
              <a:rPr lang="en-US" dirty="0"/>
              <a:t> You will be a role model for leadership.  You are teaching young girls about the cookie program, you’re helping them reach their dreams!</a:t>
            </a:r>
          </a:p>
          <a:p>
            <a:endParaRPr lang="en-US" dirty="0"/>
          </a:p>
          <a:p>
            <a:r>
              <a:rPr lang="en-US" dirty="0"/>
              <a:t>Thank you for completing this training and Congratulations on Becoming a Cookie Captain! </a:t>
            </a:r>
          </a:p>
          <a:p>
            <a:endParaRPr lang="en-US" dirty="0"/>
          </a:p>
          <a:p>
            <a:endParaRPr lang="en-US" dirty="0"/>
          </a:p>
        </p:txBody>
      </p:sp>
      <p:sp>
        <p:nvSpPr>
          <p:cNvPr id="4" name="Slide Number Placeholder 3"/>
          <p:cNvSpPr>
            <a:spLocks noGrp="1"/>
          </p:cNvSpPr>
          <p:nvPr>
            <p:ph type="sldNum" sz="quarter" idx="10"/>
          </p:nvPr>
        </p:nvSpPr>
        <p:spPr/>
        <p:txBody>
          <a:bodyPr/>
          <a:lstStyle/>
          <a:p>
            <a:fld id="{6484916D-BD7D-4136-B5A8-45B7D616847D}" type="slidenum">
              <a:rPr lang="en-US" smtClean="0"/>
              <a:t>19</a:t>
            </a:fld>
            <a:endParaRPr lang="en-US"/>
          </a:p>
        </p:txBody>
      </p:sp>
    </p:spTree>
    <p:extLst>
      <p:ext uri="{BB962C8B-B14F-4D97-AF65-F5344CB8AC3E}">
        <p14:creationId xmlns:p14="http://schemas.microsoft.com/office/powerpoint/2010/main" val="2770763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off, I want to say Congratulations for volunteering to be a cookie</a:t>
            </a:r>
            <a:r>
              <a:rPr lang="en-US" baseline="0" dirty="0"/>
              <a:t> captain. You play an important role in educating younger girl scouts about the cookie program.  After years of practice and learning, you now get to be a mentor to girls who are brand new at selling cookies.  </a:t>
            </a:r>
            <a:endParaRPr lang="en-US" dirty="0"/>
          </a:p>
        </p:txBody>
      </p:sp>
      <p:sp>
        <p:nvSpPr>
          <p:cNvPr id="4" name="Slide Number Placeholder 3"/>
          <p:cNvSpPr>
            <a:spLocks noGrp="1"/>
          </p:cNvSpPr>
          <p:nvPr>
            <p:ph type="sldNum" sz="quarter" idx="10"/>
          </p:nvPr>
        </p:nvSpPr>
        <p:spPr/>
        <p:txBody>
          <a:bodyPr/>
          <a:lstStyle/>
          <a:p>
            <a:fld id="{6484916D-BD7D-4136-B5A8-45B7D616847D}" type="slidenum">
              <a:rPr lang="en-US" smtClean="0"/>
              <a:t>2</a:t>
            </a:fld>
            <a:endParaRPr lang="en-US"/>
          </a:p>
        </p:txBody>
      </p:sp>
    </p:spTree>
    <p:extLst>
      <p:ext uri="{BB962C8B-B14F-4D97-AF65-F5344CB8AC3E}">
        <p14:creationId xmlns:p14="http://schemas.microsoft.com/office/powerpoint/2010/main" val="13223165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so much for taking the time to complete this training-you are now ready to be a cookie captain and to train your cookie rookie troop!  Go Cookie Captain Go!!</a:t>
            </a:r>
          </a:p>
        </p:txBody>
      </p:sp>
      <p:sp>
        <p:nvSpPr>
          <p:cNvPr id="4" name="Slide Number Placeholder 3"/>
          <p:cNvSpPr>
            <a:spLocks noGrp="1"/>
          </p:cNvSpPr>
          <p:nvPr>
            <p:ph type="sldNum" sz="quarter" idx="10"/>
          </p:nvPr>
        </p:nvSpPr>
        <p:spPr/>
        <p:txBody>
          <a:bodyPr/>
          <a:lstStyle/>
          <a:p>
            <a:fld id="{6484916D-BD7D-4136-B5A8-45B7D616847D}" type="slidenum">
              <a:rPr lang="en-US" smtClean="0"/>
              <a:t>20</a:t>
            </a:fld>
            <a:endParaRPr lang="en-US"/>
          </a:p>
        </p:txBody>
      </p:sp>
    </p:spTree>
    <p:extLst>
      <p:ext uri="{BB962C8B-B14F-4D97-AF65-F5344CB8AC3E}">
        <p14:creationId xmlns:p14="http://schemas.microsoft.com/office/powerpoint/2010/main" val="16092080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final report that you</a:t>
            </a:r>
            <a:r>
              <a:rPr lang="en-US" baseline="0" dirty="0"/>
              <a:t> will need to fill out to receive your program patch and optional program credits. This form is available to print on our website www.girlscoutstoday.org under Cookies, Then Cookie Sellers tab, scroll down to Join a Cookie Club and you will find link.  This form must be send in by the due date to receive earned program credits. </a:t>
            </a:r>
            <a:endParaRPr lang="en-US" dirty="0"/>
          </a:p>
        </p:txBody>
      </p:sp>
      <p:sp>
        <p:nvSpPr>
          <p:cNvPr id="4" name="Slide Number Placeholder 3"/>
          <p:cNvSpPr>
            <a:spLocks noGrp="1"/>
          </p:cNvSpPr>
          <p:nvPr>
            <p:ph type="sldNum" sz="quarter" idx="10"/>
          </p:nvPr>
        </p:nvSpPr>
        <p:spPr/>
        <p:txBody>
          <a:bodyPr/>
          <a:lstStyle/>
          <a:p>
            <a:fld id="{6484916D-BD7D-4136-B5A8-45B7D616847D}" type="slidenum">
              <a:rPr lang="en-US" smtClean="0"/>
              <a:t>21</a:t>
            </a:fld>
            <a:endParaRPr lang="en-US"/>
          </a:p>
        </p:txBody>
      </p:sp>
    </p:spTree>
    <p:extLst>
      <p:ext uri="{BB962C8B-B14F-4D97-AF65-F5344CB8AC3E}">
        <p14:creationId xmlns:p14="http://schemas.microsoft.com/office/powerpoint/2010/main" val="7591581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484916D-BD7D-4136-B5A8-45B7D616847D}" type="slidenum">
              <a:rPr lang="en-US" smtClean="0"/>
              <a:t>22</a:t>
            </a:fld>
            <a:endParaRPr lang="en-US"/>
          </a:p>
        </p:txBody>
      </p:sp>
    </p:spTree>
    <p:extLst>
      <p:ext uri="{BB962C8B-B14F-4D97-AF65-F5344CB8AC3E}">
        <p14:creationId xmlns:p14="http://schemas.microsoft.com/office/powerpoint/2010/main" val="1944824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 what are your responsibilities as a Cookie Captain? To help a Cookie Rookie Troop learn about the cookie program and develop the 5 entrepreneurial skills, while helping you develop leadership and teaching skills. </a:t>
            </a:r>
          </a:p>
          <a:p>
            <a:endParaRPr lang="en-US" dirty="0"/>
          </a:p>
          <a:p>
            <a:r>
              <a:rPr lang="en-US" dirty="0"/>
              <a:t>We have created 2 sections The first one  is a requirement  in order to become a cookie captain and earn the Cookie Captain Patch. </a:t>
            </a:r>
          </a:p>
          <a:p>
            <a:endParaRPr lang="en-US" dirty="0"/>
          </a:p>
          <a:p>
            <a:r>
              <a:rPr lang="en-US" dirty="0"/>
              <a:t>The second section will list optional opportunities available for you where you can earn extra program you to help with your Girl Scouting Experience.</a:t>
            </a:r>
          </a:p>
          <a:p>
            <a:endParaRPr lang="en-US" dirty="0"/>
          </a:p>
          <a:p>
            <a:r>
              <a:rPr lang="en-US" dirty="0"/>
              <a:t>Lets take a look. At those opportunities  (read the list)</a:t>
            </a:r>
          </a:p>
          <a:p>
            <a:endParaRPr lang="en-US" dirty="0"/>
          </a:p>
          <a:p>
            <a:r>
              <a:rPr lang="en-US" dirty="0"/>
              <a:t>Assist at Service Unit or Council Sponsored Cookie Rallies or at a Booth with Cookie Rookie Troop. ($5 VPC)</a:t>
            </a:r>
          </a:p>
          <a:p>
            <a:r>
              <a:rPr lang="en-US" dirty="0"/>
              <a:t>Help Cookie Rookies create and practice a Cookie Pitch ($5 VPC)</a:t>
            </a:r>
          </a:p>
          <a:p>
            <a:r>
              <a:rPr lang="en-US" dirty="0"/>
              <a:t>Assist a Cookie Rookie Troop reach a PGA of 250 ($10 VPC)</a:t>
            </a:r>
          </a:p>
          <a:p>
            <a:r>
              <a:rPr lang="en-US" dirty="0"/>
              <a:t>Help Cookie Rookies set up Digital Cookie and send out 15emails ($5 VPC)</a:t>
            </a:r>
          </a:p>
          <a:p>
            <a:r>
              <a:rPr lang="en-US" dirty="0"/>
              <a:t>Assist at for at least an hour at a Cookie Cupboard or Cookie Drop ($5 VPC)</a:t>
            </a:r>
          </a:p>
          <a:p>
            <a:endParaRPr lang="en-US" dirty="0"/>
          </a:p>
          <a:p>
            <a:r>
              <a:rPr lang="en-US" dirty="0"/>
              <a:t>Remember all of these are optional you do not have to complete them all however if you do you can earn a total in $30 in program credits!</a:t>
            </a:r>
          </a:p>
          <a:p>
            <a:endParaRPr lang="en-US" dirty="0"/>
          </a:p>
          <a:p>
            <a:r>
              <a:rPr lang="en-US" dirty="0"/>
              <a:t>This list is available on the Final Cookie Captain Report that can be found on our website under Cookies for Sellers join a club</a:t>
            </a:r>
          </a:p>
          <a:p>
            <a:endParaRPr lang="en-US" dirty="0"/>
          </a:p>
          <a:p>
            <a:endParaRPr lang="en-US" dirty="0"/>
          </a:p>
          <a:p>
            <a:r>
              <a:rPr lang="en-US" dirty="0"/>
              <a:t>It is very important that you print out your final report and always have it on hand with you when you are completing an activity so that you can get a signature from the supervising adult and get credit for the activity completed. There is a due date to get the form in so make sure to mark your calendars and turn it in before the date listed on the bottom of the form. </a:t>
            </a:r>
          </a:p>
          <a:p>
            <a:endParaRPr lang="en-US" dirty="0"/>
          </a:p>
          <a:p>
            <a:endParaRPr lang="en-US" dirty="0"/>
          </a:p>
        </p:txBody>
      </p:sp>
      <p:sp>
        <p:nvSpPr>
          <p:cNvPr id="4" name="Slide Number Placeholder 3"/>
          <p:cNvSpPr>
            <a:spLocks noGrp="1"/>
          </p:cNvSpPr>
          <p:nvPr>
            <p:ph type="sldNum" sz="quarter" idx="10"/>
          </p:nvPr>
        </p:nvSpPr>
        <p:spPr/>
        <p:txBody>
          <a:bodyPr/>
          <a:lstStyle/>
          <a:p>
            <a:fld id="{6484916D-BD7D-4136-B5A8-45B7D616847D}" type="slidenum">
              <a:rPr lang="en-US" smtClean="0"/>
              <a:t>3</a:t>
            </a:fld>
            <a:endParaRPr lang="en-US"/>
          </a:p>
        </p:txBody>
      </p:sp>
    </p:spTree>
    <p:extLst>
      <p:ext uri="{BB962C8B-B14F-4D97-AF65-F5344CB8AC3E}">
        <p14:creationId xmlns:p14="http://schemas.microsoft.com/office/powerpoint/2010/main" val="3061851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know a troop that is participating in the</a:t>
            </a:r>
            <a:r>
              <a:rPr lang="en-US" baseline="0" dirty="0"/>
              <a:t> program for the first time?  Maybe it’s a younger sister’s troop or a troop you know from school.  You or your leader can connect with them and ask them to be your cookie rookie troop.  </a:t>
            </a:r>
          </a:p>
          <a:p>
            <a:endParaRPr lang="en-US" baseline="0" dirty="0"/>
          </a:p>
          <a:p>
            <a:r>
              <a:rPr lang="en-US" baseline="0" dirty="0"/>
              <a:t>If you do not know any younger troops, then you or your troop leader should ask your service unit product manager to help pair you with a cookie rookie troop.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You may work together as a troop to train cookie rookies in a cookie rookie troop – girls can take turns leading the activities and role playing with the rookies.</a:t>
            </a:r>
            <a:endParaRPr lang="en-US" dirty="0"/>
          </a:p>
          <a:p>
            <a:endParaRPr lang="en-US" baseline="0" dirty="0"/>
          </a:p>
          <a:p>
            <a:endParaRPr lang="en-US" baseline="0" dirty="0"/>
          </a:p>
          <a:p>
            <a:r>
              <a:rPr lang="en-US" baseline="0" dirty="0"/>
              <a:t>If they are not able to pair you with a new troop, you can contact me and we will find a troop for you to work with – I will provide my contact information at the end of this training.</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6484916D-BD7D-4136-B5A8-45B7D616847D}" type="slidenum">
              <a:rPr lang="en-US" smtClean="0"/>
              <a:t>4</a:t>
            </a:fld>
            <a:endParaRPr lang="en-US"/>
          </a:p>
        </p:txBody>
      </p:sp>
    </p:spTree>
    <p:extLst>
      <p:ext uri="{BB962C8B-B14F-4D97-AF65-F5344CB8AC3E}">
        <p14:creationId xmlns:p14="http://schemas.microsoft.com/office/powerpoint/2010/main" val="3990283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you find yourself a cookie rookie troop if</a:t>
            </a:r>
            <a:r>
              <a:rPr lang="en-US" baseline="0" dirty="0"/>
              <a:t> you haven’t already?  This is a follow up slide to show who you should contact if you do not know a Cookie Rookie Troop to partner with. </a:t>
            </a:r>
            <a:endParaRPr lang="en-US" dirty="0"/>
          </a:p>
        </p:txBody>
      </p:sp>
      <p:sp>
        <p:nvSpPr>
          <p:cNvPr id="4" name="Slide Number Placeholder 3"/>
          <p:cNvSpPr>
            <a:spLocks noGrp="1"/>
          </p:cNvSpPr>
          <p:nvPr>
            <p:ph type="sldNum" sz="quarter" idx="10"/>
          </p:nvPr>
        </p:nvSpPr>
        <p:spPr/>
        <p:txBody>
          <a:bodyPr/>
          <a:lstStyle/>
          <a:p>
            <a:fld id="{6484916D-BD7D-4136-B5A8-45B7D616847D}" type="slidenum">
              <a:rPr lang="en-US" smtClean="0"/>
              <a:t>5</a:t>
            </a:fld>
            <a:endParaRPr lang="en-US"/>
          </a:p>
        </p:txBody>
      </p:sp>
    </p:spTree>
    <p:extLst>
      <p:ext uri="{BB962C8B-B14F-4D97-AF65-F5344CB8AC3E}">
        <p14:creationId xmlns:p14="http://schemas.microsoft.com/office/powerpoint/2010/main" val="1893824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 a look on  how  you will teach girls to sell cookies?</a:t>
            </a:r>
          </a:p>
        </p:txBody>
      </p:sp>
      <p:sp>
        <p:nvSpPr>
          <p:cNvPr id="4" name="Slide Number Placeholder 3"/>
          <p:cNvSpPr>
            <a:spLocks noGrp="1"/>
          </p:cNvSpPr>
          <p:nvPr>
            <p:ph type="sldNum" sz="quarter" idx="10"/>
          </p:nvPr>
        </p:nvSpPr>
        <p:spPr/>
        <p:txBody>
          <a:bodyPr/>
          <a:lstStyle/>
          <a:p>
            <a:fld id="{6484916D-BD7D-4136-B5A8-45B7D616847D}" type="slidenum">
              <a:rPr lang="en-US" smtClean="0"/>
              <a:t>6</a:t>
            </a:fld>
            <a:endParaRPr lang="en-US"/>
          </a:p>
        </p:txBody>
      </p:sp>
    </p:spTree>
    <p:extLst>
      <p:ext uri="{BB962C8B-B14F-4D97-AF65-F5344CB8AC3E}">
        <p14:creationId xmlns:p14="http://schemas.microsoft.com/office/powerpoint/2010/main" val="3798217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 it’s very important that you start out with a plan.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Well – it’s very important that you start out with a plan.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can create your own lesson plan of what you would like to teach your cookie rookies and what activities you would like to do. or you can use the items provided by Little Brownie Bakers to help  guide you.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Remember  keep it simple and Fun. Try to incorporate all of the 5 entrepreneurial  skills within your leading.   LBB has a Pinterest Page that can provide you will ideas for lots of crafts and games – and you can see the page at the bottom of the slide.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 will go over a few examples and ideas in the next few slides to help. </a:t>
            </a:r>
          </a:p>
          <a:p>
            <a:endParaRPr lang="en-US" dirty="0"/>
          </a:p>
          <a:p>
            <a:endParaRPr lang="en-US" dirty="0"/>
          </a:p>
        </p:txBody>
      </p:sp>
      <p:sp>
        <p:nvSpPr>
          <p:cNvPr id="4" name="Slide Number Placeholder 3"/>
          <p:cNvSpPr>
            <a:spLocks noGrp="1"/>
          </p:cNvSpPr>
          <p:nvPr>
            <p:ph type="sldNum" sz="quarter" idx="10"/>
          </p:nvPr>
        </p:nvSpPr>
        <p:spPr/>
        <p:txBody>
          <a:bodyPr/>
          <a:lstStyle/>
          <a:p>
            <a:fld id="{6484916D-BD7D-4136-B5A8-45B7D616847D}" type="slidenum">
              <a:rPr lang="en-US" smtClean="0"/>
              <a:t>7</a:t>
            </a:fld>
            <a:endParaRPr lang="en-US"/>
          </a:p>
        </p:txBody>
      </p:sp>
    </p:spTree>
    <p:extLst>
      <p:ext uri="{BB962C8B-B14F-4D97-AF65-F5344CB8AC3E}">
        <p14:creationId xmlns:p14="http://schemas.microsoft.com/office/powerpoint/2010/main" val="352782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are some teaching tips for when you are working with your Cookie Rookies.  </a:t>
            </a:r>
          </a:p>
          <a:p>
            <a:r>
              <a:rPr lang="en-US" sz="1200" kern="1200" dirty="0">
                <a:solidFill>
                  <a:schemeClr val="tx1"/>
                </a:solidFill>
                <a:effectLst/>
                <a:latin typeface="+mn-lt"/>
                <a:ea typeface="+mn-ea"/>
                <a:cs typeface="+mn-cs"/>
              </a:rPr>
              <a:t>Don’t’ talk for more than 10 minutes at a time – if you do the girls will get antsy and stop listening – which means they will stop learning.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Try staggering the talking with activities,.  </a:t>
            </a:r>
          </a:p>
          <a:p>
            <a:r>
              <a:rPr lang="en-US" sz="1200" kern="1200" dirty="0">
                <a:solidFill>
                  <a:schemeClr val="tx1"/>
                </a:solidFill>
                <a:effectLst/>
                <a:latin typeface="+mn-lt"/>
                <a:ea typeface="+mn-ea"/>
                <a:cs typeface="+mn-cs"/>
              </a:rPr>
              <a:t>For example, you can talk for 5-10 minutes then complete an activity to go along with the topic that you were talking about.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Make sure that you get help from other adults at the meeting to keep the girls on track.</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can also establish a way to get the girls’ attention if they get too loud or distracted.  At many GS events, someone will raise their hand until everyone quiets down.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6484916D-BD7D-4136-B5A8-45B7D616847D}" type="slidenum">
              <a:rPr lang="en-US" smtClean="0"/>
              <a:t>8</a:t>
            </a:fld>
            <a:endParaRPr lang="en-US"/>
          </a:p>
        </p:txBody>
      </p:sp>
    </p:spTree>
    <p:extLst>
      <p:ext uri="{BB962C8B-B14F-4D97-AF65-F5344CB8AC3E}">
        <p14:creationId xmlns:p14="http://schemas.microsoft.com/office/powerpoint/2010/main" val="885844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here are some steps to help you are training your cookie rookies,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step one is to be sure to start with the basics.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It’s important for your cookie rookies to meet you and for you to meet them. </a:t>
            </a:r>
          </a:p>
          <a:p>
            <a:r>
              <a:rPr lang="en-US" sz="1200" kern="1200" dirty="0">
                <a:solidFill>
                  <a:schemeClr val="tx1"/>
                </a:solidFill>
                <a:effectLst/>
                <a:latin typeface="+mn-lt"/>
                <a:ea typeface="+mn-ea"/>
                <a:cs typeface="+mn-cs"/>
              </a:rPr>
              <a:t>So introduce yourself.  Then get everyone into a circle and ask their name, maybe how long they have been wanting to sell cookies and then another fun question such as their favorite GS cookie or if they could be any animal in the world – what would they want to be?  The fun questions will help loosen up the cookie rookies and help them to be more comfortable to participate and ask questions during the training.  Ask them if they have ever eaten GS cookie before.  This way, you can see how familiar they are with the GS cookies in general.  </a:t>
            </a:r>
          </a:p>
          <a:p>
            <a:r>
              <a:rPr lang="en-US" sz="1200" kern="1200" dirty="0">
                <a:solidFill>
                  <a:schemeClr val="tx1"/>
                </a:solidFill>
                <a:effectLst/>
                <a:latin typeface="+mn-lt"/>
                <a:ea typeface="+mn-ea"/>
                <a:cs typeface="+mn-cs"/>
              </a:rPr>
              <a:t>Explain what the GS cookie program is all about.  This is the time to get them excited about your training and excited about selling cookies.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Ask them if they have any questions.  Some of the questions they ask you will be able to answer right away, but others you will want to wait because they will be answered in the rest of your training.  So for example, if a rookie asks you, what are the names of all the cookies we are going to be selling, you can answer, that’s a great question  and we are going to be covering that in our training today so I am going to hold off answering that until a little bit later.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6484916D-BD7D-4136-B5A8-45B7D616847D}" type="slidenum">
              <a:rPr lang="en-US" smtClean="0"/>
              <a:t>9</a:t>
            </a:fld>
            <a:endParaRPr lang="en-US"/>
          </a:p>
        </p:txBody>
      </p:sp>
    </p:spTree>
    <p:extLst>
      <p:ext uri="{BB962C8B-B14F-4D97-AF65-F5344CB8AC3E}">
        <p14:creationId xmlns:p14="http://schemas.microsoft.com/office/powerpoint/2010/main" val="4109451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516688"/>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vl1pPr>
          </a:lstStyle>
          <a:p>
            <a:pPr>
              <a:defRPr/>
            </a:pPr>
            <a:fld id="{C459733A-D4B9-244C-93BD-4CEC914716FA}" type="datetimeFigureOut">
              <a:rPr lang="en-US"/>
              <a:pPr>
                <a:defRPr/>
              </a:pPr>
              <a:t>12/17/2025</a:t>
            </a:fld>
            <a:endParaRPr lang="en-US"/>
          </a:p>
        </p:txBody>
      </p:sp>
      <p:sp>
        <p:nvSpPr>
          <p:cNvPr id="3" name="Footer Placeholder 4"/>
          <p:cNvSpPr>
            <a:spLocks noGrp="1"/>
          </p:cNvSpPr>
          <p:nvPr>
            <p:ph type="ftr" sz="quarter" idx="11"/>
          </p:nvPr>
        </p:nvSpPr>
        <p:spPr>
          <a:xfrm>
            <a:off x="3124200" y="6516688"/>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4" name="Slide Number Placeholder 5"/>
          <p:cNvSpPr>
            <a:spLocks noGrp="1"/>
          </p:cNvSpPr>
          <p:nvPr>
            <p:ph type="sldNum" sz="quarter" idx="12"/>
          </p:nvPr>
        </p:nvSpPr>
        <p:spPr>
          <a:xfrm>
            <a:off x="6553200" y="6516688"/>
            <a:ext cx="2133600" cy="365125"/>
          </a:xfrm>
        </p:spPr>
        <p:txBody>
          <a:bodyPr/>
          <a:lstStyle>
            <a:lvl1pPr>
              <a:defRPr/>
            </a:lvl1pPr>
          </a:lstStyle>
          <a:p>
            <a:pPr>
              <a:defRPr/>
            </a:pPr>
            <a:fld id="{EBFFA6C3-B2C7-CD49-9EDB-7EFC4D352171}" type="slidenum">
              <a:rPr lang="en-US"/>
              <a:pPr>
                <a:defRPr/>
              </a:pPr>
              <a:t>‹#›</a:t>
            </a:fld>
            <a:endParaRPr lang="en-US"/>
          </a:p>
        </p:txBody>
      </p:sp>
    </p:spTree>
    <p:extLst>
      <p:ext uri="{BB962C8B-B14F-4D97-AF65-F5344CB8AC3E}">
        <p14:creationId xmlns:p14="http://schemas.microsoft.com/office/powerpoint/2010/main" val="3089026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4" name="Picture 8" descr="LBB_ConventionLogo_Horizontal_notag_CoBranded.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314825" y="5848350"/>
            <a:ext cx="4510088" cy="86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457199" y="1203056"/>
            <a:ext cx="8367295" cy="1470025"/>
          </a:xfrm>
        </p:spPr>
        <p:txBody>
          <a:bodyPr lIns="0" tIns="0" rIns="0" bIns="0" anchor="t"/>
          <a:lstStyle>
            <a:lvl1pPr algn="l">
              <a:defRPr>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457200" y="578983"/>
            <a:ext cx="8242966" cy="793355"/>
          </a:xfrm>
        </p:spPr>
        <p:txBody>
          <a:bodyPr lIns="0" tIns="0" rIns="0" bIns="0">
            <a:normAutofit/>
          </a:bodyPr>
          <a:lstStyle>
            <a:lvl1pPr marL="0" indent="0" algn="l">
              <a:buNone/>
              <a:defRPr sz="2800" i="1">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Date Placeholder 3"/>
          <p:cNvSpPr>
            <a:spLocks noGrp="1"/>
          </p:cNvSpPr>
          <p:nvPr>
            <p:ph type="dt" sz="half" idx="10"/>
          </p:nvPr>
        </p:nvSpPr>
        <p:spPr>
          <a:xfrm>
            <a:off x="457200" y="6516688"/>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vl1pPr>
          </a:lstStyle>
          <a:p>
            <a:pPr>
              <a:defRPr/>
            </a:pPr>
            <a:fld id="{7A92FDFF-A57B-4A43-9DD5-58B9C9C7ADE8}" type="datetimeFigureOut">
              <a:rPr lang="en-US"/>
              <a:pPr>
                <a:defRPr/>
              </a:pPr>
              <a:t>12/17/2025</a:t>
            </a:fld>
            <a:endParaRPr lang="en-US"/>
          </a:p>
        </p:txBody>
      </p:sp>
      <p:sp>
        <p:nvSpPr>
          <p:cNvPr id="6" name="Footer Placeholder 4"/>
          <p:cNvSpPr>
            <a:spLocks noGrp="1"/>
          </p:cNvSpPr>
          <p:nvPr>
            <p:ph type="ftr" sz="quarter" idx="11"/>
          </p:nvPr>
        </p:nvSpPr>
        <p:spPr>
          <a:xfrm>
            <a:off x="3124200" y="6516688"/>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7" name="Slide Number Placeholder 5"/>
          <p:cNvSpPr>
            <a:spLocks noGrp="1"/>
          </p:cNvSpPr>
          <p:nvPr>
            <p:ph type="sldNum" sz="quarter" idx="12"/>
          </p:nvPr>
        </p:nvSpPr>
        <p:spPr>
          <a:xfrm>
            <a:off x="6553200" y="6516688"/>
            <a:ext cx="2133600" cy="365125"/>
          </a:xfrm>
        </p:spPr>
        <p:txBody>
          <a:bodyPr/>
          <a:lstStyle>
            <a:lvl1pPr>
              <a:defRPr/>
            </a:lvl1pPr>
          </a:lstStyle>
          <a:p>
            <a:pPr>
              <a:defRPr/>
            </a:pPr>
            <a:fld id="{726B2CC6-7753-1041-A6D0-B2CB0B857FB6}" type="slidenum">
              <a:rPr lang="en-US"/>
              <a:pPr>
                <a:defRPr/>
              </a:pPr>
              <a:t>‹#›</a:t>
            </a:fld>
            <a:endParaRPr lang="en-US"/>
          </a:p>
        </p:txBody>
      </p:sp>
    </p:spTree>
    <p:extLst>
      <p:ext uri="{BB962C8B-B14F-4D97-AF65-F5344CB8AC3E}">
        <p14:creationId xmlns:p14="http://schemas.microsoft.com/office/powerpoint/2010/main" val="1838746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aseline="0">
                <a:solidFill>
                  <a:srgbClr val="000000"/>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600202"/>
            <a:ext cx="5267157" cy="1795378"/>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6"/>
          <p:cNvSpPr>
            <a:spLocks noGrp="1"/>
          </p:cNvSpPr>
          <p:nvPr>
            <p:ph type="body" sz="quarter" idx="14"/>
          </p:nvPr>
        </p:nvSpPr>
        <p:spPr>
          <a:xfrm>
            <a:off x="457200" y="3582737"/>
            <a:ext cx="5267157" cy="1991895"/>
          </a:xfrm>
        </p:spPr>
        <p:txBody>
          <a:bodyPr>
            <a:noAutofit/>
          </a:bodyPr>
          <a:lstStyle>
            <a:lvl1pPr>
              <a:defRPr sz="2400">
                <a:solidFill>
                  <a:srgbClr val="FFFFFF"/>
                </a:solidFill>
              </a:defRPr>
            </a:lvl1pPr>
            <a:lvl2pPr>
              <a:defRPr sz="2000">
                <a:solidFill>
                  <a:srgbClr val="FFFFFF"/>
                </a:solidFill>
              </a:defRPr>
            </a:lvl2pPr>
            <a:lvl3pPr>
              <a:defRPr sz="1800">
                <a:solidFill>
                  <a:srgbClr val="FFFFFF"/>
                </a:solidFill>
              </a:defRPr>
            </a:lvl3pPr>
            <a:lvl4pPr>
              <a:defRPr sz="1600">
                <a:solidFill>
                  <a:srgbClr val="FFFFFF"/>
                </a:solidFill>
              </a:defRPr>
            </a:lvl4pPr>
            <a:lvl5pPr>
              <a:defRPr sz="16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5"/>
          </p:nvPr>
        </p:nvSpPr>
        <p:spPr>
          <a:xfrm>
            <a:off x="457200" y="6503988"/>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vl1pPr>
          </a:lstStyle>
          <a:p>
            <a:pPr>
              <a:defRPr/>
            </a:pPr>
            <a:fld id="{83491CD5-FC31-1341-BDA7-6251FE72CD22}" type="datetimeFigureOut">
              <a:rPr lang="en-US"/>
              <a:pPr>
                <a:defRPr/>
              </a:pPr>
              <a:t>12/17/2025</a:t>
            </a:fld>
            <a:endParaRPr lang="en-US"/>
          </a:p>
        </p:txBody>
      </p:sp>
      <p:sp>
        <p:nvSpPr>
          <p:cNvPr id="6" name="Footer Placeholder 4"/>
          <p:cNvSpPr>
            <a:spLocks noGrp="1"/>
          </p:cNvSpPr>
          <p:nvPr>
            <p:ph type="ftr" sz="quarter" idx="16"/>
          </p:nvPr>
        </p:nvSpPr>
        <p:spPr>
          <a:xfrm>
            <a:off x="3124200" y="6503988"/>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7" name="Slide Number Placeholder 5"/>
          <p:cNvSpPr>
            <a:spLocks noGrp="1"/>
          </p:cNvSpPr>
          <p:nvPr>
            <p:ph type="sldNum" sz="quarter" idx="17"/>
          </p:nvPr>
        </p:nvSpPr>
        <p:spPr/>
        <p:txBody>
          <a:bodyPr/>
          <a:lstStyle>
            <a:lvl1pPr>
              <a:defRPr/>
            </a:lvl1pPr>
          </a:lstStyle>
          <a:p>
            <a:pPr>
              <a:defRPr/>
            </a:pPr>
            <a:fld id="{A4960ADD-4C26-D746-A9B4-8815D9A6D8B1}" type="slidenum">
              <a:rPr lang="en-US"/>
              <a:pPr>
                <a:defRPr/>
              </a:pPr>
              <a:t>‹#›</a:t>
            </a:fld>
            <a:endParaRPr lang="en-US"/>
          </a:p>
        </p:txBody>
      </p:sp>
    </p:spTree>
    <p:extLst>
      <p:ext uri="{BB962C8B-B14F-4D97-AF65-F5344CB8AC3E}">
        <p14:creationId xmlns:p14="http://schemas.microsoft.com/office/powerpoint/2010/main" val="20246423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aseline="0">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600202"/>
            <a:ext cx="8229600" cy="3600114"/>
          </a:xfrm>
        </p:spPr>
        <p:txBody>
          <a:bodyPr>
            <a:normAutofit/>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503988"/>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vl1pPr>
          </a:lstStyle>
          <a:p>
            <a:pPr>
              <a:defRPr/>
            </a:pPr>
            <a:fld id="{6AB4B099-FAA6-3649-AD04-29A878286203}" type="datetimeFigureOut">
              <a:rPr lang="en-US"/>
              <a:pPr>
                <a:defRPr/>
              </a:pPr>
              <a:t>12/17/2025</a:t>
            </a:fld>
            <a:endParaRPr lang="en-US"/>
          </a:p>
        </p:txBody>
      </p:sp>
      <p:sp>
        <p:nvSpPr>
          <p:cNvPr id="5" name="Footer Placeholder 4"/>
          <p:cNvSpPr>
            <a:spLocks noGrp="1"/>
          </p:cNvSpPr>
          <p:nvPr>
            <p:ph type="ftr" sz="quarter" idx="11"/>
          </p:nvPr>
        </p:nvSpPr>
        <p:spPr>
          <a:xfrm>
            <a:off x="3124200" y="6503988"/>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010A1A3-56DE-F841-A6E1-B7CA219E2E5E}" type="slidenum">
              <a:rPr lang="en-US"/>
              <a:pPr>
                <a:defRPr/>
              </a:pPr>
              <a:t>‹#›</a:t>
            </a:fld>
            <a:endParaRPr lang="en-US"/>
          </a:p>
        </p:txBody>
      </p:sp>
    </p:spTree>
    <p:extLst>
      <p:ext uri="{BB962C8B-B14F-4D97-AF65-F5344CB8AC3E}">
        <p14:creationId xmlns:p14="http://schemas.microsoft.com/office/powerpoint/2010/main" val="3526328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199" y="4113456"/>
            <a:ext cx="8367295" cy="1470025"/>
          </a:xfrm>
        </p:spPr>
        <p:txBody>
          <a:bodyPr lIns="0" tIns="0" rIns="0" bIns="0" anchor="t"/>
          <a:lstStyle>
            <a:lvl1pPr algn="l">
              <a:defRPr>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457200" y="4843598"/>
            <a:ext cx="8242966" cy="793355"/>
          </a:xfrm>
        </p:spPr>
        <p:txBody>
          <a:bodyPr lIns="0" tIns="0" rIns="0" bIns="0">
            <a:normAutofit/>
          </a:bodyPr>
          <a:lstStyle>
            <a:lvl1pPr marL="0" indent="0" algn="r">
              <a:buNone/>
              <a:defRPr sz="2800" i="1">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7200" y="6516688"/>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vl1pPr>
          </a:lstStyle>
          <a:p>
            <a:pPr>
              <a:defRPr/>
            </a:pPr>
            <a:fld id="{A0786D8C-DF14-FA4F-AFCA-093113C8A0C4}" type="datetimeFigureOut">
              <a:rPr lang="en-US"/>
              <a:pPr>
                <a:defRPr/>
              </a:pPr>
              <a:t>12/17/2025</a:t>
            </a:fld>
            <a:endParaRPr lang="en-US"/>
          </a:p>
        </p:txBody>
      </p:sp>
      <p:sp>
        <p:nvSpPr>
          <p:cNvPr id="5" name="Footer Placeholder 4"/>
          <p:cNvSpPr>
            <a:spLocks noGrp="1"/>
          </p:cNvSpPr>
          <p:nvPr>
            <p:ph type="ftr" sz="quarter" idx="11"/>
          </p:nvPr>
        </p:nvSpPr>
        <p:spPr>
          <a:xfrm>
            <a:off x="3124200" y="6516688"/>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516688"/>
            <a:ext cx="2133600" cy="365125"/>
          </a:xfrm>
        </p:spPr>
        <p:txBody>
          <a:bodyPr/>
          <a:lstStyle>
            <a:lvl1pPr>
              <a:defRPr/>
            </a:lvl1pPr>
          </a:lstStyle>
          <a:p>
            <a:pPr>
              <a:defRPr/>
            </a:pPr>
            <a:fld id="{31E43B8A-BDFD-194A-8B6D-812EEF1E5524}" type="slidenum">
              <a:rPr lang="en-US"/>
              <a:pPr>
                <a:defRPr/>
              </a:pPr>
              <a:t>‹#›</a:t>
            </a:fld>
            <a:endParaRPr lang="en-US"/>
          </a:p>
        </p:txBody>
      </p:sp>
    </p:spTree>
    <p:extLst>
      <p:ext uri="{BB962C8B-B14F-4D97-AF65-F5344CB8AC3E}">
        <p14:creationId xmlns:p14="http://schemas.microsoft.com/office/powerpoint/2010/main" val="19178924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aseline="0">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457201" y="1600202"/>
            <a:ext cx="3994484" cy="1795378"/>
          </a:xfrm>
        </p:spPr>
        <p:txBody>
          <a:bodyPr>
            <a:normAutofit/>
          </a:bodyPr>
          <a:lstStyle>
            <a:lvl1pPr>
              <a:defRPr sz="2400">
                <a:solidFill>
                  <a:srgbClr val="FFFFFF"/>
                </a:solidFill>
              </a:defRPr>
            </a:lvl1pPr>
            <a:lvl2pPr>
              <a:defRPr sz="2000">
                <a:solidFill>
                  <a:srgbClr val="FFFFFF"/>
                </a:solidFill>
              </a:defRPr>
            </a:lvl2pPr>
            <a:lvl3pPr>
              <a:defRPr sz="1800">
                <a:solidFill>
                  <a:srgbClr val="FFFFFF"/>
                </a:solidFill>
              </a:defRPr>
            </a:lvl3pPr>
            <a:lvl4pPr>
              <a:defRPr sz="1600">
                <a:solidFill>
                  <a:srgbClr val="FFFFFF"/>
                </a:solidFill>
              </a:defRPr>
            </a:lvl4pPr>
            <a:lvl5pPr>
              <a:defRPr sz="16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7"/>
          <p:cNvSpPr>
            <a:spLocks noGrp="1"/>
          </p:cNvSpPr>
          <p:nvPr>
            <p:ph type="body" sz="quarter" idx="13"/>
          </p:nvPr>
        </p:nvSpPr>
        <p:spPr>
          <a:xfrm>
            <a:off x="4625474" y="1600200"/>
            <a:ext cx="4061326" cy="1795463"/>
          </a:xfrm>
        </p:spPr>
        <p:txBody>
          <a:bodyPr>
            <a:no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4"/>
          </p:nvPr>
        </p:nvSpPr>
        <p:spPr>
          <a:xfrm>
            <a:off x="457200" y="6503988"/>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vl1pPr>
          </a:lstStyle>
          <a:p>
            <a:pPr>
              <a:defRPr/>
            </a:pPr>
            <a:fld id="{D88BE12B-E1F2-244D-9476-3431340E9867}" type="datetimeFigureOut">
              <a:rPr lang="en-US"/>
              <a:pPr>
                <a:defRPr/>
              </a:pPr>
              <a:t>12/17/2025</a:t>
            </a:fld>
            <a:endParaRPr lang="en-US"/>
          </a:p>
        </p:txBody>
      </p:sp>
      <p:sp>
        <p:nvSpPr>
          <p:cNvPr id="6" name="Footer Placeholder 4"/>
          <p:cNvSpPr>
            <a:spLocks noGrp="1"/>
          </p:cNvSpPr>
          <p:nvPr>
            <p:ph type="ftr" sz="quarter" idx="15"/>
          </p:nvPr>
        </p:nvSpPr>
        <p:spPr>
          <a:xfrm>
            <a:off x="3124200" y="6503988"/>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pPr>
              <a:defRPr/>
            </a:pPr>
            <a:fld id="{AEF7AA4A-4FED-BA49-AA2C-9F7666EB07E0}" type="slidenum">
              <a:rPr lang="en-US"/>
              <a:pPr>
                <a:defRPr/>
              </a:pPr>
              <a:t>‹#›</a:t>
            </a:fld>
            <a:endParaRPr lang="en-US"/>
          </a:p>
        </p:txBody>
      </p:sp>
    </p:spTree>
    <p:extLst>
      <p:ext uri="{BB962C8B-B14F-4D97-AF65-F5344CB8AC3E}">
        <p14:creationId xmlns:p14="http://schemas.microsoft.com/office/powerpoint/2010/main" val="7408380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5" name="Rectangle 4"/>
          <p:cNvSpPr/>
          <p:nvPr userDrawn="1"/>
        </p:nvSpPr>
        <p:spPr>
          <a:xfrm flipV="1">
            <a:off x="0" y="3395663"/>
            <a:ext cx="9144000" cy="2397125"/>
          </a:xfrm>
          <a:prstGeom prst="rect">
            <a:avLst/>
          </a:prstGeom>
          <a:solidFill>
            <a:srgbClr val="ED5D2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 name="Title 1"/>
          <p:cNvSpPr>
            <a:spLocks noGrp="1"/>
          </p:cNvSpPr>
          <p:nvPr>
            <p:ph type="title"/>
          </p:nvPr>
        </p:nvSpPr>
        <p:spPr/>
        <p:txBody>
          <a:bodyPr>
            <a:normAutofit/>
          </a:bodyPr>
          <a:lstStyle>
            <a:lvl1pPr>
              <a:defRPr sz="4000" baseline="0">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600202"/>
            <a:ext cx="5267157" cy="1795378"/>
          </a:xfrm>
        </p:spPr>
        <p:txBody>
          <a:bodyPr>
            <a:normAutofit/>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6"/>
          <p:cNvSpPr>
            <a:spLocks noGrp="1"/>
          </p:cNvSpPr>
          <p:nvPr>
            <p:ph type="body" sz="quarter" idx="14"/>
          </p:nvPr>
        </p:nvSpPr>
        <p:spPr>
          <a:xfrm>
            <a:off x="457200" y="3582737"/>
            <a:ext cx="5267157" cy="1991895"/>
          </a:xfrm>
        </p:spPr>
        <p:txBody>
          <a:bodyPr>
            <a:no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5"/>
          </p:nvPr>
        </p:nvSpPr>
        <p:spPr>
          <a:xfrm>
            <a:off x="457200" y="6503988"/>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vl1pPr>
          </a:lstStyle>
          <a:p>
            <a:pPr>
              <a:defRPr/>
            </a:pPr>
            <a:fld id="{E3CF15F6-AD02-0C4B-A7D5-E697A28ACCD4}" type="datetimeFigureOut">
              <a:rPr lang="en-US"/>
              <a:pPr>
                <a:defRPr/>
              </a:pPr>
              <a:t>12/17/2025</a:t>
            </a:fld>
            <a:endParaRPr lang="en-US"/>
          </a:p>
        </p:txBody>
      </p:sp>
      <p:sp>
        <p:nvSpPr>
          <p:cNvPr id="7" name="Footer Placeholder 4"/>
          <p:cNvSpPr>
            <a:spLocks noGrp="1"/>
          </p:cNvSpPr>
          <p:nvPr>
            <p:ph type="ftr" sz="quarter" idx="16"/>
          </p:nvPr>
        </p:nvSpPr>
        <p:spPr>
          <a:xfrm>
            <a:off x="3124200" y="6503988"/>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8" name="Slide Number Placeholder 5"/>
          <p:cNvSpPr>
            <a:spLocks noGrp="1"/>
          </p:cNvSpPr>
          <p:nvPr>
            <p:ph type="sldNum" sz="quarter" idx="17"/>
          </p:nvPr>
        </p:nvSpPr>
        <p:spPr/>
        <p:txBody>
          <a:bodyPr/>
          <a:lstStyle>
            <a:lvl1pPr>
              <a:defRPr/>
            </a:lvl1pPr>
          </a:lstStyle>
          <a:p>
            <a:pPr>
              <a:defRPr/>
            </a:pPr>
            <a:fld id="{5A9DB089-CC89-E243-8F34-3F8B25D9DDCE}" type="slidenum">
              <a:rPr lang="en-US"/>
              <a:pPr>
                <a:defRPr/>
              </a:pPr>
              <a:t>‹#›</a:t>
            </a:fld>
            <a:endParaRPr lang="en-US"/>
          </a:p>
        </p:txBody>
      </p:sp>
    </p:spTree>
    <p:extLst>
      <p:ext uri="{BB962C8B-B14F-4D97-AF65-F5344CB8AC3E}">
        <p14:creationId xmlns:p14="http://schemas.microsoft.com/office/powerpoint/2010/main" val="33194592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503988"/>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vl1pPr>
          </a:lstStyle>
          <a:p>
            <a:pPr>
              <a:defRPr/>
            </a:pPr>
            <a:fld id="{50F65E5F-CF9E-734A-9924-5B0AAC45A75B}" type="datetimeFigureOut">
              <a:rPr lang="en-US"/>
              <a:pPr>
                <a:defRPr/>
              </a:pPr>
              <a:t>12/17/2025</a:t>
            </a:fld>
            <a:endParaRPr lang="en-US"/>
          </a:p>
        </p:txBody>
      </p:sp>
      <p:sp>
        <p:nvSpPr>
          <p:cNvPr id="5" name="Footer Placeholder 4"/>
          <p:cNvSpPr>
            <a:spLocks noGrp="1"/>
          </p:cNvSpPr>
          <p:nvPr>
            <p:ph type="ftr" sz="quarter" idx="11"/>
          </p:nvPr>
        </p:nvSpPr>
        <p:spPr>
          <a:xfrm>
            <a:off x="3124200" y="6503988"/>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2CF6CA-0B6B-5A4E-AA5C-EB83BFC3040E}" type="slidenum">
              <a:rPr lang="en-US"/>
              <a:pPr>
                <a:defRPr/>
              </a:pPr>
              <a:t>‹#›</a:t>
            </a:fld>
            <a:endParaRPr lang="en-US"/>
          </a:p>
        </p:txBody>
      </p:sp>
    </p:spTree>
    <p:extLst>
      <p:ext uri="{BB962C8B-B14F-4D97-AF65-F5344CB8AC3E}">
        <p14:creationId xmlns:p14="http://schemas.microsoft.com/office/powerpoint/2010/main" val="22715249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2"/>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2"/>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503988"/>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vl1pPr>
          </a:lstStyle>
          <a:p>
            <a:pPr>
              <a:defRPr/>
            </a:pPr>
            <a:fld id="{5161F18A-8CC8-0348-91A8-55E9A6B642EE}" type="datetimeFigureOut">
              <a:rPr lang="en-US"/>
              <a:pPr>
                <a:defRPr/>
              </a:pPr>
              <a:t>12/17/2025</a:t>
            </a:fld>
            <a:endParaRPr lang="en-US"/>
          </a:p>
        </p:txBody>
      </p:sp>
      <p:sp>
        <p:nvSpPr>
          <p:cNvPr id="6" name="Footer Placeholder 5"/>
          <p:cNvSpPr>
            <a:spLocks noGrp="1"/>
          </p:cNvSpPr>
          <p:nvPr>
            <p:ph type="ftr" sz="quarter" idx="11"/>
          </p:nvPr>
        </p:nvSpPr>
        <p:spPr>
          <a:xfrm>
            <a:off x="3124200" y="6503988"/>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2EAEDA33-49EA-DB4A-B192-2DAB924557BF}" type="slidenum">
              <a:rPr lang="en-US"/>
              <a:pPr>
                <a:defRPr/>
              </a:pPr>
              <a:t>‹#›</a:t>
            </a:fld>
            <a:endParaRPr lang="en-US"/>
          </a:p>
        </p:txBody>
      </p:sp>
    </p:spTree>
    <p:extLst>
      <p:ext uri="{BB962C8B-B14F-4D97-AF65-F5344CB8AC3E}">
        <p14:creationId xmlns:p14="http://schemas.microsoft.com/office/powerpoint/2010/main" val="1024199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503988"/>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vl1pPr>
          </a:lstStyle>
          <a:p>
            <a:pPr>
              <a:defRPr/>
            </a:pPr>
            <a:fld id="{4334092A-45AF-7949-A6D2-4BA99A2E8549}" type="datetimeFigureOut">
              <a:rPr lang="en-US"/>
              <a:pPr>
                <a:defRPr/>
              </a:pPr>
              <a:t>12/17/2025</a:t>
            </a:fld>
            <a:endParaRPr lang="en-US"/>
          </a:p>
        </p:txBody>
      </p:sp>
      <p:sp>
        <p:nvSpPr>
          <p:cNvPr id="8" name="Footer Placeholder 7"/>
          <p:cNvSpPr>
            <a:spLocks noGrp="1"/>
          </p:cNvSpPr>
          <p:nvPr>
            <p:ph type="ftr" sz="quarter" idx="11"/>
          </p:nvPr>
        </p:nvSpPr>
        <p:spPr>
          <a:xfrm>
            <a:off x="3124200" y="6503988"/>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F87FE1B6-328E-5745-A4E1-F6AACA267911}" type="slidenum">
              <a:rPr lang="en-US"/>
              <a:pPr>
                <a:defRPr/>
              </a:pPr>
              <a:t>‹#›</a:t>
            </a:fld>
            <a:endParaRPr lang="en-US"/>
          </a:p>
        </p:txBody>
      </p:sp>
    </p:spTree>
    <p:extLst>
      <p:ext uri="{BB962C8B-B14F-4D97-AF65-F5344CB8AC3E}">
        <p14:creationId xmlns:p14="http://schemas.microsoft.com/office/powerpoint/2010/main" val="11991424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503988"/>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vl1pPr>
          </a:lstStyle>
          <a:p>
            <a:pPr>
              <a:defRPr/>
            </a:pPr>
            <a:fld id="{BBFE4B55-6F3C-234A-BF1F-97873181C954}" type="datetimeFigureOut">
              <a:rPr lang="en-US"/>
              <a:pPr>
                <a:defRPr/>
              </a:pPr>
              <a:t>12/17/2025</a:t>
            </a:fld>
            <a:endParaRPr lang="en-US"/>
          </a:p>
        </p:txBody>
      </p:sp>
      <p:sp>
        <p:nvSpPr>
          <p:cNvPr id="4" name="Footer Placeholder 3"/>
          <p:cNvSpPr>
            <a:spLocks noGrp="1"/>
          </p:cNvSpPr>
          <p:nvPr>
            <p:ph type="ftr" sz="quarter" idx="11"/>
          </p:nvPr>
        </p:nvSpPr>
        <p:spPr>
          <a:xfrm>
            <a:off x="3124200" y="6503988"/>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E2BB9000-6990-0C41-B76E-396B37324AA4}" type="slidenum">
              <a:rPr lang="en-US"/>
              <a:pPr>
                <a:defRPr/>
              </a:pPr>
              <a:t>‹#›</a:t>
            </a:fld>
            <a:endParaRPr lang="en-US"/>
          </a:p>
        </p:txBody>
      </p:sp>
    </p:spTree>
    <p:extLst>
      <p:ext uri="{BB962C8B-B14F-4D97-AF65-F5344CB8AC3E}">
        <p14:creationId xmlns:p14="http://schemas.microsoft.com/office/powerpoint/2010/main" val="2335108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503988"/>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vl1pPr>
          </a:lstStyle>
          <a:p>
            <a:pPr>
              <a:defRPr/>
            </a:pPr>
            <a:fld id="{28E508CB-9E15-714B-9F33-DBA8BE9819BB}" type="datetimeFigureOut">
              <a:rPr lang="en-US"/>
              <a:pPr>
                <a:defRPr/>
              </a:pPr>
              <a:t>12/17/2025</a:t>
            </a:fld>
            <a:endParaRPr lang="en-US"/>
          </a:p>
        </p:txBody>
      </p:sp>
      <p:sp>
        <p:nvSpPr>
          <p:cNvPr id="3" name="Footer Placeholder 4"/>
          <p:cNvSpPr>
            <a:spLocks noGrp="1"/>
          </p:cNvSpPr>
          <p:nvPr>
            <p:ph type="ftr" sz="quarter" idx="11"/>
          </p:nvPr>
        </p:nvSpPr>
        <p:spPr>
          <a:xfrm>
            <a:off x="3124200" y="6503988"/>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9DF8E96-AF92-B844-A68C-262AE20780A0}" type="slidenum">
              <a:rPr lang="en-US"/>
              <a:pPr>
                <a:defRPr/>
              </a:pPr>
              <a:t>‹#›</a:t>
            </a:fld>
            <a:endParaRPr lang="en-US"/>
          </a:p>
        </p:txBody>
      </p:sp>
    </p:spTree>
    <p:extLst>
      <p:ext uri="{BB962C8B-B14F-4D97-AF65-F5344CB8AC3E}">
        <p14:creationId xmlns:p14="http://schemas.microsoft.com/office/powerpoint/2010/main" val="28897301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503988"/>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vl1pPr>
          </a:lstStyle>
          <a:p>
            <a:pPr>
              <a:defRPr/>
            </a:pPr>
            <a:fld id="{8305183A-917F-5346-81B0-9D0CCFCCAE60}" type="datetimeFigureOut">
              <a:rPr lang="en-US"/>
              <a:pPr>
                <a:defRPr/>
              </a:pPr>
              <a:t>12/17/2025</a:t>
            </a:fld>
            <a:endParaRPr lang="en-US"/>
          </a:p>
        </p:txBody>
      </p:sp>
      <p:sp>
        <p:nvSpPr>
          <p:cNvPr id="3" name="Footer Placeholder 2"/>
          <p:cNvSpPr>
            <a:spLocks noGrp="1"/>
          </p:cNvSpPr>
          <p:nvPr>
            <p:ph type="ftr" sz="quarter" idx="11"/>
          </p:nvPr>
        </p:nvSpPr>
        <p:spPr>
          <a:xfrm>
            <a:off x="3124200" y="6503988"/>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2899EEE2-E9DC-4444-A80D-6568901FE067}" type="slidenum">
              <a:rPr lang="en-US"/>
              <a:pPr>
                <a:defRPr/>
              </a:pPr>
              <a:t>‹#›</a:t>
            </a:fld>
            <a:endParaRPr lang="en-US"/>
          </a:p>
        </p:txBody>
      </p:sp>
    </p:spTree>
    <p:extLst>
      <p:ext uri="{BB962C8B-B14F-4D97-AF65-F5344CB8AC3E}">
        <p14:creationId xmlns:p14="http://schemas.microsoft.com/office/powerpoint/2010/main" val="3366562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503988"/>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vl1pPr>
          </a:lstStyle>
          <a:p>
            <a:pPr>
              <a:defRPr/>
            </a:pPr>
            <a:fld id="{67888D95-0D59-7942-A07F-FCD333A5F7EB}" type="datetimeFigureOut">
              <a:rPr lang="en-US"/>
              <a:pPr>
                <a:defRPr/>
              </a:pPr>
              <a:t>12/17/2025</a:t>
            </a:fld>
            <a:endParaRPr lang="en-US"/>
          </a:p>
        </p:txBody>
      </p:sp>
      <p:sp>
        <p:nvSpPr>
          <p:cNvPr id="6" name="Footer Placeholder 5"/>
          <p:cNvSpPr>
            <a:spLocks noGrp="1"/>
          </p:cNvSpPr>
          <p:nvPr>
            <p:ph type="ftr" sz="quarter" idx="11"/>
          </p:nvPr>
        </p:nvSpPr>
        <p:spPr>
          <a:xfrm>
            <a:off x="3124200" y="6503988"/>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2D37EAC6-28E8-1646-A89F-52F7BA8EE311}" type="slidenum">
              <a:rPr lang="en-US"/>
              <a:pPr>
                <a:defRPr/>
              </a:pPr>
              <a:t>‹#›</a:t>
            </a:fld>
            <a:endParaRPr lang="en-US"/>
          </a:p>
        </p:txBody>
      </p:sp>
    </p:spTree>
    <p:extLst>
      <p:ext uri="{BB962C8B-B14F-4D97-AF65-F5344CB8AC3E}">
        <p14:creationId xmlns:p14="http://schemas.microsoft.com/office/powerpoint/2010/main" val="30268489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503988"/>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vl1pPr>
          </a:lstStyle>
          <a:p>
            <a:pPr>
              <a:defRPr/>
            </a:pPr>
            <a:fld id="{EC9936CB-3B9F-A949-B61F-F7A7D851EDAA}" type="datetimeFigureOut">
              <a:rPr lang="en-US"/>
              <a:pPr>
                <a:defRPr/>
              </a:pPr>
              <a:t>12/17/2025</a:t>
            </a:fld>
            <a:endParaRPr lang="en-US"/>
          </a:p>
        </p:txBody>
      </p:sp>
      <p:sp>
        <p:nvSpPr>
          <p:cNvPr id="6" name="Footer Placeholder 5"/>
          <p:cNvSpPr>
            <a:spLocks noGrp="1"/>
          </p:cNvSpPr>
          <p:nvPr>
            <p:ph type="ftr" sz="quarter" idx="11"/>
          </p:nvPr>
        </p:nvSpPr>
        <p:spPr>
          <a:xfrm>
            <a:off x="3124200" y="6503988"/>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68B3A25A-2B97-D94E-B2BC-402ED0DDCAA9}" type="slidenum">
              <a:rPr lang="en-US"/>
              <a:pPr>
                <a:defRPr/>
              </a:pPr>
              <a:t>‹#›</a:t>
            </a:fld>
            <a:endParaRPr lang="en-US"/>
          </a:p>
        </p:txBody>
      </p:sp>
    </p:spTree>
    <p:extLst>
      <p:ext uri="{BB962C8B-B14F-4D97-AF65-F5344CB8AC3E}">
        <p14:creationId xmlns:p14="http://schemas.microsoft.com/office/powerpoint/2010/main" val="22360122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503988"/>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vl1pPr>
          </a:lstStyle>
          <a:p>
            <a:pPr>
              <a:defRPr/>
            </a:pPr>
            <a:fld id="{89244A82-7289-8742-ABD3-7A15B0FFEDCE}" type="datetimeFigureOut">
              <a:rPr lang="en-US"/>
              <a:pPr>
                <a:defRPr/>
              </a:pPr>
              <a:t>12/17/2025</a:t>
            </a:fld>
            <a:endParaRPr lang="en-US"/>
          </a:p>
        </p:txBody>
      </p:sp>
      <p:sp>
        <p:nvSpPr>
          <p:cNvPr id="5" name="Footer Placeholder 4"/>
          <p:cNvSpPr>
            <a:spLocks noGrp="1"/>
          </p:cNvSpPr>
          <p:nvPr>
            <p:ph type="ftr" sz="quarter" idx="11"/>
          </p:nvPr>
        </p:nvSpPr>
        <p:spPr>
          <a:xfrm>
            <a:off x="3124200" y="6503988"/>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8D23DCA-61B0-7A45-BB2E-1C9CAE819267}" type="slidenum">
              <a:rPr lang="en-US"/>
              <a:pPr>
                <a:defRPr/>
              </a:pPr>
              <a:t>‹#›</a:t>
            </a:fld>
            <a:endParaRPr lang="en-US"/>
          </a:p>
        </p:txBody>
      </p:sp>
    </p:spTree>
    <p:extLst>
      <p:ext uri="{BB962C8B-B14F-4D97-AF65-F5344CB8AC3E}">
        <p14:creationId xmlns:p14="http://schemas.microsoft.com/office/powerpoint/2010/main" val="24058385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6"/>
            <a:ext cx="20574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6"/>
            <a:ext cx="60198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503988"/>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vl1pPr>
          </a:lstStyle>
          <a:p>
            <a:pPr>
              <a:defRPr/>
            </a:pPr>
            <a:fld id="{6E292098-FE50-774A-BAC6-34F4733D128F}" type="datetimeFigureOut">
              <a:rPr lang="en-US"/>
              <a:pPr>
                <a:defRPr/>
              </a:pPr>
              <a:t>12/17/2025</a:t>
            </a:fld>
            <a:endParaRPr lang="en-US"/>
          </a:p>
        </p:txBody>
      </p:sp>
      <p:sp>
        <p:nvSpPr>
          <p:cNvPr id="5" name="Footer Placeholder 4"/>
          <p:cNvSpPr>
            <a:spLocks noGrp="1"/>
          </p:cNvSpPr>
          <p:nvPr>
            <p:ph type="ftr" sz="quarter" idx="11"/>
          </p:nvPr>
        </p:nvSpPr>
        <p:spPr>
          <a:xfrm>
            <a:off x="3124200" y="6503988"/>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5D4030-B1EE-E244-A95B-10BDAC9FAC5D}" type="slidenum">
              <a:rPr lang="en-US"/>
              <a:pPr>
                <a:defRPr/>
              </a:pPr>
              <a:t>‹#›</a:t>
            </a:fld>
            <a:endParaRPr lang="en-US"/>
          </a:p>
        </p:txBody>
      </p:sp>
    </p:spTree>
    <p:extLst>
      <p:ext uri="{BB962C8B-B14F-4D97-AF65-F5344CB8AC3E}">
        <p14:creationId xmlns:p14="http://schemas.microsoft.com/office/powerpoint/2010/main" val="1055638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aseline="0">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600202"/>
            <a:ext cx="8229600" cy="3600114"/>
          </a:xfrm>
        </p:spPr>
        <p:txBody>
          <a:bodyPr>
            <a:normAutofit/>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503988"/>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vl1pPr>
          </a:lstStyle>
          <a:p>
            <a:pPr>
              <a:defRPr/>
            </a:pPr>
            <a:fld id="{26997A63-619C-214A-9D15-E2C69C4AFB27}" type="datetimeFigureOut">
              <a:rPr lang="en-US"/>
              <a:pPr>
                <a:defRPr/>
              </a:pPr>
              <a:t>12/17/2025</a:t>
            </a:fld>
            <a:endParaRPr lang="en-US"/>
          </a:p>
        </p:txBody>
      </p:sp>
      <p:sp>
        <p:nvSpPr>
          <p:cNvPr id="5" name="Footer Placeholder 4"/>
          <p:cNvSpPr>
            <a:spLocks noGrp="1"/>
          </p:cNvSpPr>
          <p:nvPr>
            <p:ph type="ftr" sz="quarter" idx="11"/>
          </p:nvPr>
        </p:nvSpPr>
        <p:spPr>
          <a:xfrm>
            <a:off x="3124200" y="6503988"/>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C79338F-5708-F341-8C56-279B93157923}" type="slidenum">
              <a:rPr lang="en-US"/>
              <a:pPr>
                <a:defRPr/>
              </a:pPr>
              <a:t>‹#›</a:t>
            </a:fld>
            <a:endParaRPr lang="en-US"/>
          </a:p>
        </p:txBody>
      </p:sp>
    </p:spTree>
    <p:extLst>
      <p:ext uri="{BB962C8B-B14F-4D97-AF65-F5344CB8AC3E}">
        <p14:creationId xmlns:p14="http://schemas.microsoft.com/office/powerpoint/2010/main" val="925540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516688"/>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vl1pPr>
          </a:lstStyle>
          <a:p>
            <a:pPr>
              <a:defRPr/>
            </a:pPr>
            <a:fld id="{055FB533-1C34-DF42-BD43-44E6C2C5E312}" type="datetimeFigureOut">
              <a:rPr lang="en-US"/>
              <a:pPr>
                <a:defRPr/>
              </a:pPr>
              <a:t>12/17/2025</a:t>
            </a:fld>
            <a:endParaRPr lang="en-US"/>
          </a:p>
        </p:txBody>
      </p:sp>
      <p:sp>
        <p:nvSpPr>
          <p:cNvPr id="3" name="Footer Placeholder 4"/>
          <p:cNvSpPr>
            <a:spLocks noGrp="1"/>
          </p:cNvSpPr>
          <p:nvPr>
            <p:ph type="ftr" sz="quarter" idx="11"/>
          </p:nvPr>
        </p:nvSpPr>
        <p:spPr>
          <a:xfrm>
            <a:off x="3124200" y="6516688"/>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4" name="Slide Number Placeholder 5"/>
          <p:cNvSpPr>
            <a:spLocks noGrp="1"/>
          </p:cNvSpPr>
          <p:nvPr>
            <p:ph type="sldNum" sz="quarter" idx="12"/>
          </p:nvPr>
        </p:nvSpPr>
        <p:spPr>
          <a:xfrm>
            <a:off x="6553200" y="6516688"/>
            <a:ext cx="2133600" cy="365125"/>
          </a:xfrm>
        </p:spPr>
        <p:txBody>
          <a:bodyPr/>
          <a:lstStyle>
            <a:lvl1pPr>
              <a:defRPr/>
            </a:lvl1pPr>
          </a:lstStyle>
          <a:p>
            <a:pPr>
              <a:defRPr/>
            </a:pPr>
            <a:fld id="{DB74FCCE-B596-7B45-A241-B9E8EFEABD5E}" type="slidenum">
              <a:rPr lang="en-US"/>
              <a:pPr>
                <a:defRPr/>
              </a:pPr>
              <a:t>‹#›</a:t>
            </a:fld>
            <a:endParaRPr lang="en-US"/>
          </a:p>
        </p:txBody>
      </p:sp>
    </p:spTree>
    <p:extLst>
      <p:ext uri="{BB962C8B-B14F-4D97-AF65-F5344CB8AC3E}">
        <p14:creationId xmlns:p14="http://schemas.microsoft.com/office/powerpoint/2010/main" val="444727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503988"/>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vl1pPr>
          </a:lstStyle>
          <a:p>
            <a:pPr>
              <a:defRPr/>
            </a:pPr>
            <a:fld id="{C4B115D4-20AA-2047-AC9E-B72C1C906692}" type="datetimeFigureOut">
              <a:rPr lang="en-US"/>
              <a:pPr>
                <a:defRPr/>
              </a:pPr>
              <a:t>12/17/2025</a:t>
            </a:fld>
            <a:endParaRPr lang="en-US"/>
          </a:p>
        </p:txBody>
      </p:sp>
      <p:sp>
        <p:nvSpPr>
          <p:cNvPr id="3" name="Footer Placeholder 4"/>
          <p:cNvSpPr>
            <a:spLocks noGrp="1"/>
          </p:cNvSpPr>
          <p:nvPr>
            <p:ph type="ftr" sz="quarter" idx="11"/>
          </p:nvPr>
        </p:nvSpPr>
        <p:spPr>
          <a:xfrm>
            <a:off x="3124200" y="6503988"/>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8E014BD-BD31-974C-8CED-86C17A3D6995}" type="slidenum">
              <a:rPr lang="en-US"/>
              <a:pPr>
                <a:defRPr/>
              </a:pPr>
              <a:t>‹#›</a:t>
            </a:fld>
            <a:endParaRPr lang="en-US"/>
          </a:p>
        </p:txBody>
      </p:sp>
    </p:spTree>
    <p:extLst>
      <p:ext uri="{BB962C8B-B14F-4D97-AF65-F5344CB8AC3E}">
        <p14:creationId xmlns:p14="http://schemas.microsoft.com/office/powerpoint/2010/main" val="551393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aseline="0">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600202"/>
            <a:ext cx="8229600" cy="3600114"/>
          </a:xfrm>
        </p:spPr>
        <p:txBody>
          <a:bodyPr>
            <a:normAutofit/>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503988"/>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vl1pPr>
          </a:lstStyle>
          <a:p>
            <a:pPr>
              <a:defRPr/>
            </a:pPr>
            <a:fld id="{6BA0DC52-28B8-CF4B-A9B7-7DD870A3CD0B}" type="datetimeFigureOut">
              <a:rPr lang="en-US"/>
              <a:pPr>
                <a:defRPr/>
              </a:pPr>
              <a:t>12/17/2025</a:t>
            </a:fld>
            <a:endParaRPr lang="en-US"/>
          </a:p>
        </p:txBody>
      </p:sp>
      <p:sp>
        <p:nvSpPr>
          <p:cNvPr id="5" name="Footer Placeholder 4"/>
          <p:cNvSpPr>
            <a:spLocks noGrp="1"/>
          </p:cNvSpPr>
          <p:nvPr>
            <p:ph type="ftr" sz="quarter" idx="11"/>
          </p:nvPr>
        </p:nvSpPr>
        <p:spPr>
          <a:xfrm>
            <a:off x="3124200" y="6503988"/>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9E6852E-B15C-3F41-9BA7-6A593BDB6E3F}" type="slidenum">
              <a:rPr lang="en-US"/>
              <a:pPr>
                <a:defRPr/>
              </a:pPr>
              <a:t>‹#›</a:t>
            </a:fld>
            <a:endParaRPr lang="en-US"/>
          </a:p>
        </p:txBody>
      </p:sp>
    </p:spTree>
    <p:extLst>
      <p:ext uri="{BB962C8B-B14F-4D97-AF65-F5344CB8AC3E}">
        <p14:creationId xmlns:p14="http://schemas.microsoft.com/office/powerpoint/2010/main" val="954156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516688"/>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vl1pPr>
          </a:lstStyle>
          <a:p>
            <a:pPr>
              <a:defRPr/>
            </a:pPr>
            <a:fld id="{968A6D4A-D5B1-FC4C-B063-CE409D31665D}" type="datetimeFigureOut">
              <a:rPr lang="en-US"/>
              <a:pPr>
                <a:defRPr/>
              </a:pPr>
              <a:t>12/17/2025</a:t>
            </a:fld>
            <a:endParaRPr lang="en-US"/>
          </a:p>
        </p:txBody>
      </p:sp>
      <p:sp>
        <p:nvSpPr>
          <p:cNvPr id="3" name="Footer Placeholder 4"/>
          <p:cNvSpPr>
            <a:spLocks noGrp="1"/>
          </p:cNvSpPr>
          <p:nvPr>
            <p:ph type="ftr" sz="quarter" idx="11"/>
          </p:nvPr>
        </p:nvSpPr>
        <p:spPr>
          <a:xfrm>
            <a:off x="3124200" y="6516688"/>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4" name="Slide Number Placeholder 5"/>
          <p:cNvSpPr>
            <a:spLocks noGrp="1"/>
          </p:cNvSpPr>
          <p:nvPr>
            <p:ph type="sldNum" sz="quarter" idx="12"/>
          </p:nvPr>
        </p:nvSpPr>
        <p:spPr>
          <a:xfrm>
            <a:off x="6553200" y="6516688"/>
            <a:ext cx="2133600" cy="365125"/>
          </a:xfrm>
        </p:spPr>
        <p:txBody>
          <a:bodyPr/>
          <a:lstStyle>
            <a:lvl1pPr>
              <a:defRPr/>
            </a:lvl1pPr>
          </a:lstStyle>
          <a:p>
            <a:pPr>
              <a:defRPr/>
            </a:pPr>
            <a:fld id="{640C4A7F-F29B-9D47-B2C3-2AC2F47E1F2D}" type="slidenum">
              <a:rPr lang="en-US"/>
              <a:pPr>
                <a:defRPr/>
              </a:pPr>
              <a:t>‹#›</a:t>
            </a:fld>
            <a:endParaRPr lang="en-US"/>
          </a:p>
        </p:txBody>
      </p:sp>
    </p:spTree>
    <p:extLst>
      <p:ext uri="{BB962C8B-B14F-4D97-AF65-F5344CB8AC3E}">
        <p14:creationId xmlns:p14="http://schemas.microsoft.com/office/powerpoint/2010/main" val="1055278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aseline="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600202"/>
            <a:ext cx="5267157" cy="1795378"/>
          </a:xfrm>
        </p:spPr>
        <p:txBody>
          <a:bodyPr>
            <a:normAutofit/>
          </a:bodyPr>
          <a:lstStyle>
            <a:lvl1pPr>
              <a:defRPr sz="2400">
                <a:solidFill>
                  <a:srgbClr val="FFFFFF"/>
                </a:solidFill>
              </a:defRPr>
            </a:lvl1pPr>
            <a:lvl2pPr>
              <a:defRPr sz="2000">
                <a:solidFill>
                  <a:srgbClr val="FFFFFF"/>
                </a:solidFill>
              </a:defRPr>
            </a:lvl2pPr>
            <a:lvl3pPr>
              <a:defRPr sz="1800">
                <a:solidFill>
                  <a:srgbClr val="FFFFFF"/>
                </a:solidFill>
              </a:defRPr>
            </a:lvl3pPr>
            <a:lvl4pPr>
              <a:defRPr sz="1600">
                <a:solidFill>
                  <a:srgbClr val="FFFFFF"/>
                </a:solidFill>
              </a:defRPr>
            </a:lvl4pPr>
            <a:lvl5pPr>
              <a:defRPr sz="16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6"/>
          <p:cNvSpPr>
            <a:spLocks noGrp="1"/>
          </p:cNvSpPr>
          <p:nvPr>
            <p:ph type="body" sz="quarter" idx="14"/>
          </p:nvPr>
        </p:nvSpPr>
        <p:spPr>
          <a:xfrm>
            <a:off x="457200" y="3582737"/>
            <a:ext cx="5267157" cy="19918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5"/>
          </p:nvPr>
        </p:nvSpPr>
        <p:spPr>
          <a:xfrm>
            <a:off x="457200" y="6503988"/>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vl1pPr>
          </a:lstStyle>
          <a:p>
            <a:pPr>
              <a:defRPr/>
            </a:pPr>
            <a:fld id="{BB094509-B77F-2046-8249-45EED62639D7}" type="datetimeFigureOut">
              <a:rPr lang="en-US"/>
              <a:pPr>
                <a:defRPr/>
              </a:pPr>
              <a:t>12/17/2025</a:t>
            </a:fld>
            <a:endParaRPr lang="en-US"/>
          </a:p>
        </p:txBody>
      </p:sp>
      <p:sp>
        <p:nvSpPr>
          <p:cNvPr id="6" name="Footer Placeholder 4"/>
          <p:cNvSpPr>
            <a:spLocks noGrp="1"/>
          </p:cNvSpPr>
          <p:nvPr>
            <p:ph type="ftr" sz="quarter" idx="16"/>
          </p:nvPr>
        </p:nvSpPr>
        <p:spPr>
          <a:xfrm>
            <a:off x="3124200" y="6503988"/>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7" name="Slide Number Placeholder 5"/>
          <p:cNvSpPr>
            <a:spLocks noGrp="1"/>
          </p:cNvSpPr>
          <p:nvPr>
            <p:ph type="sldNum" sz="quarter" idx="17"/>
          </p:nvPr>
        </p:nvSpPr>
        <p:spPr/>
        <p:txBody>
          <a:bodyPr/>
          <a:lstStyle>
            <a:lvl1pPr>
              <a:defRPr/>
            </a:lvl1pPr>
          </a:lstStyle>
          <a:p>
            <a:pPr>
              <a:defRPr/>
            </a:pPr>
            <a:fld id="{094AD773-DF71-C24D-AFC4-A76B24ED4F5F}" type="slidenum">
              <a:rPr lang="en-US"/>
              <a:pPr>
                <a:defRPr/>
              </a:pPr>
              <a:t>‹#›</a:t>
            </a:fld>
            <a:endParaRPr lang="en-US"/>
          </a:p>
        </p:txBody>
      </p:sp>
    </p:spTree>
    <p:extLst>
      <p:ext uri="{BB962C8B-B14F-4D97-AF65-F5344CB8AC3E}">
        <p14:creationId xmlns:p14="http://schemas.microsoft.com/office/powerpoint/2010/main" val="4049065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aseline="0">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600202"/>
            <a:ext cx="8229600" cy="3600114"/>
          </a:xfrm>
        </p:spPr>
        <p:txBody>
          <a:bodyPr>
            <a:normAutofit/>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503988"/>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vl1pPr>
          </a:lstStyle>
          <a:p>
            <a:pPr>
              <a:defRPr/>
            </a:pPr>
            <a:fld id="{317CF3FD-EE96-CA49-B45D-31114406A20B}" type="datetimeFigureOut">
              <a:rPr lang="en-US"/>
              <a:pPr>
                <a:defRPr/>
              </a:pPr>
              <a:t>12/17/2025</a:t>
            </a:fld>
            <a:endParaRPr lang="en-US"/>
          </a:p>
        </p:txBody>
      </p:sp>
      <p:sp>
        <p:nvSpPr>
          <p:cNvPr id="5" name="Footer Placeholder 4"/>
          <p:cNvSpPr>
            <a:spLocks noGrp="1"/>
          </p:cNvSpPr>
          <p:nvPr>
            <p:ph type="ftr" sz="quarter" idx="11"/>
          </p:nvPr>
        </p:nvSpPr>
        <p:spPr>
          <a:xfrm>
            <a:off x="3124200" y="6503988"/>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EC19908-A5ED-4447-9925-1B2141AD293E}" type="slidenum">
              <a:rPr lang="en-US"/>
              <a:pPr>
                <a:defRPr/>
              </a:pPr>
              <a:t>‹#›</a:t>
            </a:fld>
            <a:endParaRPr lang="en-US"/>
          </a:p>
        </p:txBody>
      </p:sp>
    </p:spTree>
    <p:extLst>
      <p:ext uri="{BB962C8B-B14F-4D97-AF65-F5344CB8AC3E}">
        <p14:creationId xmlns:p14="http://schemas.microsoft.com/office/powerpoint/2010/main" val="1251816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6" descr="LBB_ConventionLogo_Horizontal_notag_CoBranded.png"/>
          <p:cNvPicPr>
            <a:picLocks noChangeAspect="1"/>
          </p:cNvPicPr>
          <p:nvPr userDrawn="1"/>
        </p:nvPicPr>
        <p:blipFill>
          <a:blip r:embed="rId26">
            <a:extLst>
              <a:ext uri="{28A0092B-C50C-407E-A947-70E740481C1C}">
                <a14:useLocalDpi xmlns:a14="http://schemas.microsoft.com/office/drawing/2010/main"/>
              </a:ext>
            </a:extLst>
          </a:blip>
          <a:srcRect/>
          <a:stretch>
            <a:fillRect/>
          </a:stretch>
        </p:blipFill>
        <p:spPr bwMode="auto">
          <a:xfrm>
            <a:off x="6296025" y="6119813"/>
            <a:ext cx="2674938" cy="512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9"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a:t>
            </a:r>
          </a:p>
        </p:txBody>
      </p:sp>
      <p:sp>
        <p:nvSpPr>
          <p:cNvPr id="4100"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503988"/>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87A6988D-E34D-5444-8C40-021C0550074C}" type="slidenum">
              <a:rPr lang="en-US"/>
              <a:pPr>
                <a:defRPr/>
              </a:pPr>
              <a:t>‹#›</a:t>
            </a:fld>
            <a:endParaRPr lang="en-US"/>
          </a:p>
        </p:txBody>
      </p:sp>
      <p:sp>
        <p:nvSpPr>
          <p:cNvPr id="1030" name="TextBox 7"/>
          <p:cNvSpPr txBox="1">
            <a:spLocks noChangeArrowheads="1"/>
          </p:cNvSpPr>
          <p:nvPr userDrawn="1"/>
        </p:nvSpPr>
        <p:spPr bwMode="auto">
          <a:xfrm>
            <a:off x="350838" y="6526213"/>
            <a:ext cx="2752725" cy="214312"/>
          </a:xfrm>
          <a:prstGeom prst="rect">
            <a:avLst/>
          </a:prstGeom>
          <a:noFill/>
          <a:ln>
            <a:noFill/>
          </a:ln>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defRPr/>
            </a:pPr>
            <a:r>
              <a:rPr lang="en-US" sz="800">
                <a:solidFill>
                  <a:srgbClr val="7F7F7F"/>
                </a:solidFill>
              </a:rPr>
              <a:t>CONFIDENTIAL &amp; PROPRIETARY</a:t>
            </a:r>
          </a:p>
        </p:txBody>
      </p:sp>
    </p:spTree>
    <p:extLst>
      <p:ext uri="{BB962C8B-B14F-4D97-AF65-F5344CB8AC3E}">
        <p14:creationId xmlns:p14="http://schemas.microsoft.com/office/powerpoint/2010/main" val="23155820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defTabSz="457200" rtl="0" eaLnBrk="0" fontAlgn="base" hangingPunct="0">
        <a:spcBef>
          <a:spcPct val="0"/>
        </a:spcBef>
        <a:spcAft>
          <a:spcPct val="0"/>
        </a:spcAft>
        <a:defRPr sz="4400">
          <a:solidFill>
            <a:schemeClr val="tx1"/>
          </a:solidFill>
          <a:latin typeface="Arial Black" charset="0"/>
          <a:ea typeface="MS PGothic" panose="020B0600070205080204" pitchFamily="34" charset="-128"/>
          <a:cs typeface="MS PGothic" charset="0"/>
        </a:defRPr>
      </a:lvl2pPr>
      <a:lvl3pPr algn="ctr" defTabSz="457200" rtl="0" eaLnBrk="0" fontAlgn="base" hangingPunct="0">
        <a:spcBef>
          <a:spcPct val="0"/>
        </a:spcBef>
        <a:spcAft>
          <a:spcPct val="0"/>
        </a:spcAft>
        <a:defRPr sz="4400">
          <a:solidFill>
            <a:schemeClr val="tx1"/>
          </a:solidFill>
          <a:latin typeface="Arial Black" charset="0"/>
          <a:ea typeface="MS PGothic" panose="020B0600070205080204" pitchFamily="34" charset="-128"/>
          <a:cs typeface="MS PGothic" charset="0"/>
        </a:defRPr>
      </a:lvl3pPr>
      <a:lvl4pPr algn="ctr" defTabSz="457200" rtl="0" eaLnBrk="0" fontAlgn="base" hangingPunct="0">
        <a:spcBef>
          <a:spcPct val="0"/>
        </a:spcBef>
        <a:spcAft>
          <a:spcPct val="0"/>
        </a:spcAft>
        <a:defRPr sz="4400">
          <a:solidFill>
            <a:schemeClr val="tx1"/>
          </a:solidFill>
          <a:latin typeface="Arial Black" charset="0"/>
          <a:ea typeface="MS PGothic" panose="020B0600070205080204" pitchFamily="34" charset="-128"/>
          <a:cs typeface="MS PGothic" charset="0"/>
        </a:defRPr>
      </a:lvl4pPr>
      <a:lvl5pPr algn="ctr" defTabSz="457200" rtl="0" eaLnBrk="0" fontAlgn="base" hangingPunct="0">
        <a:spcBef>
          <a:spcPct val="0"/>
        </a:spcBef>
        <a:spcAft>
          <a:spcPct val="0"/>
        </a:spcAft>
        <a:defRPr sz="4400">
          <a:solidFill>
            <a:schemeClr val="tx1"/>
          </a:solidFill>
          <a:latin typeface="Arial Black" charset="0"/>
          <a:ea typeface="MS PGothic" panose="020B0600070205080204" pitchFamily="34" charset="-128"/>
          <a:cs typeface="MS PGothic" charset="0"/>
        </a:defRPr>
      </a:lvl5pPr>
      <a:lvl6pPr marL="457200" algn="ctr" defTabSz="457200" rtl="0" fontAlgn="base">
        <a:spcBef>
          <a:spcPct val="0"/>
        </a:spcBef>
        <a:spcAft>
          <a:spcPct val="0"/>
        </a:spcAft>
        <a:defRPr sz="4400">
          <a:solidFill>
            <a:schemeClr val="tx1"/>
          </a:solidFill>
          <a:latin typeface="Arial Black"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Black"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Black"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Black"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anose="020B0600070205080204"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anose="020B0600070205080204"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anose="020B0600070205080204"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anose="020B0600070205080204"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hyperlink" Target="https://www.girlscoutstoday.org/en/cookies/buy-cookies/cookie-flavors.html" TargetMode="External"/><Relationship Id="rId3" Type="http://schemas.openxmlformats.org/officeDocument/2006/relationships/slideLayout" Target="../slideLayouts/slideLayout2.xml"/><Relationship Id="rId7" Type="http://schemas.openxmlformats.org/officeDocument/2006/relationships/hyperlink" Target="https://www.littlebrowniebakers.com/"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1.xml"/><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www.girlscoutstoday.org/content/dam/girlscoutstoday-redesign/documents/Cookies/Cookie%20Booth%20Etiquette%20and%20Tips.pdf" TargetMode="External"/><Relationship Id="rId5" Type="http://schemas.openxmlformats.org/officeDocument/2006/relationships/image" Target="../media/image1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image" Target="../media/image2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2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hyperlink" Target="http://www.girlscoutstoday.org" TargetMode="External"/><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5.png"/><Relationship Id="rId5" Type="http://schemas.openxmlformats.org/officeDocument/2006/relationships/image" Target="../media/image9.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5" Type="http://schemas.openxmlformats.org/officeDocument/2006/relationships/image" Target="../media/image26.png"/><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s://youtu.be/TzzGXLqNmvk?list=PL6fWqsiT2B6ByeA47fPmQVoDLvHu36I_a"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youtu.be/R6sxzMxxG1s" TargetMode="External"/><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www.littlebrowniebakers.com/Rallies" TargetMode="External"/><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0"/>
            <a:ext cx="9259455" cy="6858000"/>
          </a:xfrm>
          <a:prstGeom prst="rect">
            <a:avLst/>
          </a:prstGeom>
        </p:spPr>
      </p:pic>
      <p:pic>
        <p:nvPicPr>
          <p:cNvPr id="4" name="slide 1">
            <a:hlinkClick r:id="" action="ppaction://media"/>
            <a:extLst>
              <a:ext uri="{FF2B5EF4-FFF2-40B4-BE49-F238E27FC236}">
                <a16:creationId xmlns:a16="http://schemas.microsoft.com/office/drawing/2014/main" id="{D7CA237A-44F7-521A-08AD-5D3BECE393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flipH="1" flipV="1">
            <a:off x="808266" y="4649049"/>
            <a:ext cx="606198" cy="606198"/>
          </a:xfrm>
          <a:prstGeom prst="rect">
            <a:avLst/>
          </a:prstGeom>
        </p:spPr>
      </p:pic>
      <p:sp>
        <p:nvSpPr>
          <p:cNvPr id="6" name="Rectangle 5">
            <a:extLst>
              <a:ext uri="{FF2B5EF4-FFF2-40B4-BE49-F238E27FC236}">
                <a16:creationId xmlns:a16="http://schemas.microsoft.com/office/drawing/2014/main" id="{F43AD8F1-D7FE-8097-7BBF-7678756836DC}"/>
              </a:ext>
            </a:extLst>
          </p:cNvPr>
          <p:cNvSpPr/>
          <p:nvPr/>
        </p:nvSpPr>
        <p:spPr>
          <a:xfrm>
            <a:off x="404133" y="3886200"/>
            <a:ext cx="1392010" cy="6061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Push Speaker </a:t>
            </a:r>
          </a:p>
        </p:txBody>
      </p:sp>
    </p:spTree>
    <p:extLst>
      <p:ext uri="{BB962C8B-B14F-4D97-AF65-F5344CB8AC3E}">
        <p14:creationId xmlns:p14="http://schemas.microsoft.com/office/powerpoint/2010/main" val="408763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1" y="7862"/>
            <a:ext cx="9154505" cy="6850138"/>
          </a:xfrm>
          <a:prstGeom prst="rect">
            <a:avLst/>
          </a:prstGeom>
        </p:spPr>
      </p:pic>
      <p:pic>
        <p:nvPicPr>
          <p:cNvPr id="3" name="slide 10">
            <a:hlinkClick r:id="" action="ppaction://media"/>
            <a:extLst>
              <a:ext uri="{FF2B5EF4-FFF2-40B4-BE49-F238E27FC236}">
                <a16:creationId xmlns:a16="http://schemas.microsoft.com/office/drawing/2014/main" id="{14F4CB94-F9C8-073E-A6C0-0FD9AF31D1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44067" y="5573764"/>
            <a:ext cx="487363" cy="487363"/>
          </a:xfrm>
          <a:prstGeom prst="rect">
            <a:avLst/>
          </a:prstGeom>
        </p:spPr>
      </p:pic>
      <p:sp>
        <p:nvSpPr>
          <p:cNvPr id="4" name="Rectangle 3">
            <a:extLst>
              <a:ext uri="{FF2B5EF4-FFF2-40B4-BE49-F238E27FC236}">
                <a16:creationId xmlns:a16="http://schemas.microsoft.com/office/drawing/2014/main" id="{88344A02-FB11-1C41-9C2A-344D5A6DEC2C}"/>
              </a:ext>
            </a:extLst>
          </p:cNvPr>
          <p:cNvSpPr/>
          <p:nvPr/>
        </p:nvSpPr>
        <p:spPr>
          <a:xfrm>
            <a:off x="1818968" y="5437239"/>
            <a:ext cx="1976284" cy="7669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Push Speaker</a:t>
            </a:r>
          </a:p>
        </p:txBody>
      </p:sp>
    </p:spTree>
    <p:extLst>
      <p:ext uri="{BB962C8B-B14F-4D97-AF65-F5344CB8AC3E}">
        <p14:creationId xmlns:p14="http://schemas.microsoft.com/office/powerpoint/2010/main" val="200323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6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9F1FF"/>
        </a:solidFill>
        <a:effectLst/>
      </p:bgPr>
    </p:bg>
    <p:spTree>
      <p:nvGrpSpPr>
        <p:cNvPr id="1" name=""/>
        <p:cNvGrpSpPr/>
        <p:nvPr/>
      </p:nvGrpSpPr>
      <p:grpSpPr>
        <a:xfrm>
          <a:off x="0" y="0"/>
          <a:ext cx="0" cy="0"/>
          <a:chOff x="0" y="0"/>
          <a:chExt cx="0" cy="0"/>
        </a:xfrm>
      </p:grpSpPr>
      <p:pic>
        <p:nvPicPr>
          <p:cNvPr id="2" name="Picture 1" descr="A screenshot of a website&#10;&#10;AI-generated content may be incorrect.">
            <a:extLst>
              <a:ext uri="{FF2B5EF4-FFF2-40B4-BE49-F238E27FC236}">
                <a16:creationId xmlns:a16="http://schemas.microsoft.com/office/drawing/2014/main" id="{0FE069A3-98E7-DC91-7B47-C08B3F0FF65F}"/>
              </a:ext>
            </a:extLst>
          </p:cNvPr>
          <p:cNvPicPr>
            <a:picLocks noChangeAspect="1"/>
          </p:cNvPicPr>
          <p:nvPr/>
        </p:nvPicPr>
        <p:blipFill>
          <a:blip r:embed="rId5"/>
          <a:stretch>
            <a:fillRect/>
          </a:stretch>
        </p:blipFill>
        <p:spPr>
          <a:xfrm>
            <a:off x="0" y="1103132"/>
            <a:ext cx="5446060" cy="2522616"/>
          </a:xfrm>
          <a:prstGeom prst="rect">
            <a:avLst/>
          </a:prstGeom>
        </p:spPr>
      </p:pic>
      <p:pic>
        <p:nvPicPr>
          <p:cNvPr id="5" name="Picture 4" descr="A group of cookies with a blue background&#10;&#10;AI-generated content may be incorrect.">
            <a:extLst>
              <a:ext uri="{FF2B5EF4-FFF2-40B4-BE49-F238E27FC236}">
                <a16:creationId xmlns:a16="http://schemas.microsoft.com/office/drawing/2014/main" id="{42C07477-BCD5-5B03-D33B-C3645246EA24}"/>
              </a:ext>
            </a:extLst>
          </p:cNvPr>
          <p:cNvPicPr>
            <a:picLocks noChangeAspect="1"/>
          </p:cNvPicPr>
          <p:nvPr/>
        </p:nvPicPr>
        <p:blipFill>
          <a:blip r:embed="rId6"/>
          <a:stretch>
            <a:fillRect/>
          </a:stretch>
        </p:blipFill>
        <p:spPr>
          <a:xfrm>
            <a:off x="4090146" y="4532296"/>
            <a:ext cx="5009031" cy="2320583"/>
          </a:xfrm>
          <a:prstGeom prst="rect">
            <a:avLst/>
          </a:prstGeom>
        </p:spPr>
      </p:pic>
      <p:sp>
        <p:nvSpPr>
          <p:cNvPr id="8" name="Rectangle 7">
            <a:extLst>
              <a:ext uri="{FF2B5EF4-FFF2-40B4-BE49-F238E27FC236}">
                <a16:creationId xmlns:a16="http://schemas.microsoft.com/office/drawing/2014/main" id="{1224C256-547A-3660-A416-6FFBCA4DBB53}"/>
              </a:ext>
            </a:extLst>
          </p:cNvPr>
          <p:cNvSpPr/>
          <p:nvPr/>
        </p:nvSpPr>
        <p:spPr>
          <a:xfrm>
            <a:off x="4089585" y="3775821"/>
            <a:ext cx="4937311" cy="656665"/>
          </a:xfrm>
          <a:prstGeom prst="rect">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dirty="0">
                <a:ea typeface="+mn-lt"/>
                <a:cs typeface="+mn-lt"/>
                <a:hlinkClick r:id="rId7"/>
              </a:rPr>
              <a:t>https://www.littlebrowniebakers.com/</a:t>
            </a:r>
            <a:endParaRPr lang="en-US" dirty="0">
              <a:ea typeface="+mn-lt"/>
              <a:cs typeface="+mn-lt"/>
            </a:endParaRPr>
          </a:p>
          <a:p>
            <a:pPr algn="ctr"/>
            <a:endParaRPr lang="en-US" dirty="0">
              <a:cs typeface="Arial"/>
            </a:endParaRPr>
          </a:p>
        </p:txBody>
      </p:sp>
      <p:sp>
        <p:nvSpPr>
          <p:cNvPr id="3" name="Rectangle 2">
            <a:extLst>
              <a:ext uri="{FF2B5EF4-FFF2-40B4-BE49-F238E27FC236}">
                <a16:creationId xmlns:a16="http://schemas.microsoft.com/office/drawing/2014/main" id="{1EAD3A1C-E4F6-38C4-9A1E-86A0293B10B1}"/>
              </a:ext>
            </a:extLst>
          </p:cNvPr>
          <p:cNvSpPr/>
          <p:nvPr/>
        </p:nvSpPr>
        <p:spPr>
          <a:xfrm>
            <a:off x="257173" y="133910"/>
            <a:ext cx="4937311" cy="959223"/>
          </a:xfrm>
          <a:prstGeom prst="rect">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dirty="0">
                <a:ea typeface="+mn-lt"/>
                <a:cs typeface="+mn-lt"/>
                <a:hlinkClick r:id="rId8"/>
              </a:rPr>
              <a:t>https://www.girlscoutstoday.org/en/cookies/buy-cookies/cookie-flavors.html</a:t>
            </a:r>
            <a:endParaRPr lang="en-US">
              <a:ea typeface="+mn-lt"/>
              <a:cs typeface="+mn-lt"/>
            </a:endParaRPr>
          </a:p>
          <a:p>
            <a:pPr algn="ctr"/>
            <a:endParaRPr lang="en-US" dirty="0">
              <a:cs typeface="Arial"/>
            </a:endParaRPr>
          </a:p>
        </p:txBody>
      </p:sp>
      <p:sp>
        <p:nvSpPr>
          <p:cNvPr id="4" name="TextBox 3">
            <a:extLst>
              <a:ext uri="{FF2B5EF4-FFF2-40B4-BE49-F238E27FC236}">
                <a16:creationId xmlns:a16="http://schemas.microsoft.com/office/drawing/2014/main" id="{77B3C885-5072-13FE-390E-1693426BF965}"/>
              </a:ext>
            </a:extLst>
          </p:cNvPr>
          <p:cNvSpPr txBox="1"/>
          <p:nvPr/>
        </p:nvSpPr>
        <p:spPr>
          <a:xfrm>
            <a:off x="134771" y="3774603"/>
            <a:ext cx="3833677"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cs typeface="Arial"/>
              </a:rPr>
              <a:t>Check out these links for resources to use when training your Cookie Rookie Troops! </a:t>
            </a:r>
          </a:p>
        </p:txBody>
      </p:sp>
      <p:pic>
        <p:nvPicPr>
          <p:cNvPr id="9" name="Recorded Sound">
            <a:hlinkClick r:id="" action="ppaction://media"/>
            <a:extLst>
              <a:ext uri="{FF2B5EF4-FFF2-40B4-BE49-F238E27FC236}">
                <a16:creationId xmlns:a16="http://schemas.microsoft.com/office/drawing/2014/main" id="{701F9C26-9664-5707-5A79-82607864FFE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214130" y="1229791"/>
            <a:ext cx="487363" cy="487363"/>
          </a:xfrm>
          <a:prstGeom prst="rect">
            <a:avLst/>
          </a:prstGeom>
        </p:spPr>
      </p:pic>
      <p:sp>
        <p:nvSpPr>
          <p:cNvPr id="10" name="Rectangle 9">
            <a:extLst>
              <a:ext uri="{FF2B5EF4-FFF2-40B4-BE49-F238E27FC236}">
                <a16:creationId xmlns:a16="http://schemas.microsoft.com/office/drawing/2014/main" id="{363C026E-56F8-2EB1-6B3A-18985343F978}"/>
              </a:ext>
            </a:extLst>
          </p:cNvPr>
          <p:cNvSpPr/>
          <p:nvPr/>
        </p:nvSpPr>
        <p:spPr>
          <a:xfrm>
            <a:off x="6017342" y="983226"/>
            <a:ext cx="1927123" cy="88490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Push Speaker</a:t>
            </a:r>
          </a:p>
        </p:txBody>
      </p:sp>
    </p:spTree>
    <p:extLst>
      <p:ext uri="{BB962C8B-B14F-4D97-AF65-F5344CB8AC3E}">
        <p14:creationId xmlns:p14="http://schemas.microsoft.com/office/powerpoint/2010/main" val="140204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4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20495"/>
            <a:ext cx="9144000" cy="6898990"/>
          </a:xfrm>
          <a:prstGeom prst="rect">
            <a:avLst/>
          </a:prstGeom>
        </p:spPr>
      </p:pic>
      <p:pic>
        <p:nvPicPr>
          <p:cNvPr id="3" name="slide 12Recorded Sound">
            <a:hlinkClick r:id="" action="ppaction://media"/>
            <a:extLst>
              <a:ext uri="{FF2B5EF4-FFF2-40B4-BE49-F238E27FC236}">
                <a16:creationId xmlns:a16="http://schemas.microsoft.com/office/drawing/2014/main" id="{42EC2839-DFC0-210D-89DE-5467AB7343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26595" y="5980137"/>
            <a:ext cx="487363" cy="487363"/>
          </a:xfrm>
          <a:prstGeom prst="rect">
            <a:avLst/>
          </a:prstGeom>
        </p:spPr>
      </p:pic>
      <p:sp>
        <p:nvSpPr>
          <p:cNvPr id="4" name="Rectangle 3">
            <a:extLst>
              <a:ext uri="{FF2B5EF4-FFF2-40B4-BE49-F238E27FC236}">
                <a16:creationId xmlns:a16="http://schemas.microsoft.com/office/drawing/2014/main" id="{F7E84BB3-DF86-44C2-BDE4-5B7911878701}"/>
              </a:ext>
            </a:extLst>
          </p:cNvPr>
          <p:cNvSpPr/>
          <p:nvPr/>
        </p:nvSpPr>
        <p:spPr>
          <a:xfrm>
            <a:off x="4572000" y="5874774"/>
            <a:ext cx="1887793" cy="69809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Push Speaker</a:t>
            </a:r>
          </a:p>
        </p:txBody>
      </p:sp>
    </p:spTree>
    <p:extLst>
      <p:ext uri="{BB962C8B-B14F-4D97-AF65-F5344CB8AC3E}">
        <p14:creationId xmlns:p14="http://schemas.microsoft.com/office/powerpoint/2010/main" val="109027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3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0" y="-11066"/>
            <a:ext cx="9144000" cy="6880131"/>
          </a:xfrm>
          <a:prstGeom prst="rect">
            <a:avLst/>
          </a:prstGeom>
        </p:spPr>
      </p:pic>
      <p:pic>
        <p:nvPicPr>
          <p:cNvPr id="2" name="slide 13 Recorded Sound">
            <a:hlinkClick r:id="" action="ppaction://media"/>
            <a:extLst>
              <a:ext uri="{FF2B5EF4-FFF2-40B4-BE49-F238E27FC236}">
                <a16:creationId xmlns:a16="http://schemas.microsoft.com/office/drawing/2014/main" id="{D94F8F33-B4C7-2FB4-9444-43B2FC2C96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57254" y="5807510"/>
            <a:ext cx="487363" cy="487363"/>
          </a:xfrm>
          <a:prstGeom prst="rect">
            <a:avLst/>
          </a:prstGeom>
        </p:spPr>
      </p:pic>
      <p:sp>
        <p:nvSpPr>
          <p:cNvPr id="4" name="Rectangle 3">
            <a:extLst>
              <a:ext uri="{FF2B5EF4-FFF2-40B4-BE49-F238E27FC236}">
                <a16:creationId xmlns:a16="http://schemas.microsoft.com/office/drawing/2014/main" id="{AE8514F2-C492-5C7B-E720-1120EED5968B}"/>
              </a:ext>
            </a:extLst>
          </p:cNvPr>
          <p:cNvSpPr/>
          <p:nvPr/>
        </p:nvSpPr>
        <p:spPr>
          <a:xfrm>
            <a:off x="973394" y="5711416"/>
            <a:ext cx="2605548" cy="67955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Push Speaker</a:t>
            </a:r>
          </a:p>
        </p:txBody>
      </p:sp>
    </p:spTree>
    <p:extLst>
      <p:ext uri="{BB962C8B-B14F-4D97-AF65-F5344CB8AC3E}">
        <p14:creationId xmlns:p14="http://schemas.microsoft.com/office/powerpoint/2010/main" val="328040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9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97473"/>
            <a:ext cx="9144000" cy="6414210"/>
          </a:xfrm>
          <a:prstGeom prst="rect">
            <a:avLst/>
          </a:prstGeom>
        </p:spPr>
      </p:pic>
      <p:sp>
        <p:nvSpPr>
          <p:cNvPr id="4" name="Rectangle 3">
            <a:extLst>
              <a:ext uri="{FF2B5EF4-FFF2-40B4-BE49-F238E27FC236}">
                <a16:creationId xmlns:a16="http://schemas.microsoft.com/office/drawing/2014/main" id="{A4FDEC19-24A1-BA86-FFC4-F7EAD5E2AD51}"/>
              </a:ext>
            </a:extLst>
          </p:cNvPr>
          <p:cNvSpPr/>
          <p:nvPr/>
        </p:nvSpPr>
        <p:spPr>
          <a:xfrm>
            <a:off x="447676" y="5647205"/>
            <a:ext cx="7996517" cy="10600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ea typeface="+mn-lt"/>
                <a:cs typeface="+mn-lt"/>
                <a:hlinkClick r:id="rId6"/>
              </a:rPr>
              <a:t>https://www.girlscoutstoday.org/content/dam/girlscoutstoday-redesign/documents/Cookies/Cookie%20Booth%20Etiquette%20and%20Tips.pdf</a:t>
            </a:r>
            <a:endParaRPr lang="en-US">
              <a:ea typeface="+mn-lt"/>
              <a:cs typeface="+mn-lt"/>
            </a:endParaRPr>
          </a:p>
          <a:p>
            <a:pPr algn="ctr"/>
            <a:endParaRPr lang="en-US" dirty="0">
              <a:cs typeface="Arial"/>
            </a:endParaRPr>
          </a:p>
        </p:txBody>
      </p:sp>
      <p:pic>
        <p:nvPicPr>
          <p:cNvPr id="3" name="slide 14">
            <a:hlinkClick r:id="" action="ppaction://media"/>
            <a:extLst>
              <a:ext uri="{FF2B5EF4-FFF2-40B4-BE49-F238E27FC236}">
                <a16:creationId xmlns:a16="http://schemas.microsoft.com/office/drawing/2014/main" id="{C8EE2BB3-3B52-377B-D8A6-9E054AD717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88207" y="2941637"/>
            <a:ext cx="487363" cy="487363"/>
          </a:xfrm>
          <a:prstGeom prst="rect">
            <a:avLst/>
          </a:prstGeom>
        </p:spPr>
      </p:pic>
      <p:sp>
        <p:nvSpPr>
          <p:cNvPr id="5" name="Rectangle 4">
            <a:extLst>
              <a:ext uri="{FF2B5EF4-FFF2-40B4-BE49-F238E27FC236}">
                <a16:creationId xmlns:a16="http://schemas.microsoft.com/office/drawing/2014/main" id="{A74A5E0B-45CE-BDA3-9AA2-1E75CA03E735}"/>
              </a:ext>
            </a:extLst>
          </p:cNvPr>
          <p:cNvSpPr/>
          <p:nvPr/>
        </p:nvSpPr>
        <p:spPr>
          <a:xfrm>
            <a:off x="6467307" y="2861187"/>
            <a:ext cx="1661652" cy="6587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Push Speaker</a:t>
            </a:r>
          </a:p>
        </p:txBody>
      </p:sp>
    </p:spTree>
    <p:extLst>
      <p:ext uri="{BB962C8B-B14F-4D97-AF65-F5344CB8AC3E}">
        <p14:creationId xmlns:p14="http://schemas.microsoft.com/office/powerpoint/2010/main" val="407782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2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1" y="1589"/>
            <a:ext cx="9146121" cy="6856411"/>
          </a:xfrm>
          <a:prstGeom prst="rect">
            <a:avLst/>
          </a:prstGeom>
        </p:spPr>
      </p:pic>
      <p:pic>
        <p:nvPicPr>
          <p:cNvPr id="3" name="slide 15">
            <a:hlinkClick r:id="" action="ppaction://media"/>
            <a:extLst>
              <a:ext uri="{FF2B5EF4-FFF2-40B4-BE49-F238E27FC236}">
                <a16:creationId xmlns:a16="http://schemas.microsoft.com/office/drawing/2014/main" id="{206B763C-DEC6-D15F-BA81-CEA88B0475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32790" y="5131312"/>
            <a:ext cx="487363" cy="487363"/>
          </a:xfrm>
          <a:prstGeom prst="rect">
            <a:avLst/>
          </a:prstGeom>
        </p:spPr>
      </p:pic>
      <p:sp>
        <p:nvSpPr>
          <p:cNvPr id="4" name="Rectangle 3">
            <a:extLst>
              <a:ext uri="{FF2B5EF4-FFF2-40B4-BE49-F238E27FC236}">
                <a16:creationId xmlns:a16="http://schemas.microsoft.com/office/drawing/2014/main" id="{9357A26C-2177-F82A-CE6D-B1CF4A9CF7D3}"/>
              </a:ext>
            </a:extLst>
          </p:cNvPr>
          <p:cNvSpPr/>
          <p:nvPr/>
        </p:nvSpPr>
        <p:spPr>
          <a:xfrm>
            <a:off x="1376516" y="4925961"/>
            <a:ext cx="1759974" cy="7669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Push Speaker</a:t>
            </a:r>
          </a:p>
        </p:txBody>
      </p:sp>
    </p:spTree>
    <p:extLst>
      <p:ext uri="{BB962C8B-B14F-4D97-AF65-F5344CB8AC3E}">
        <p14:creationId xmlns:p14="http://schemas.microsoft.com/office/powerpoint/2010/main" val="180150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6349"/>
            <a:ext cx="9144000" cy="6845301"/>
          </a:xfrm>
          <a:prstGeom prst="rect">
            <a:avLst/>
          </a:prstGeom>
        </p:spPr>
      </p:pic>
      <p:pic>
        <p:nvPicPr>
          <p:cNvPr id="3" name="slide 16">
            <a:hlinkClick r:id="" action="ppaction://media"/>
            <a:extLst>
              <a:ext uri="{FF2B5EF4-FFF2-40B4-BE49-F238E27FC236}">
                <a16:creationId xmlns:a16="http://schemas.microsoft.com/office/drawing/2014/main" id="{D37BE6D0-A293-892C-8729-E755B1F6D2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22957" y="5284172"/>
            <a:ext cx="487363" cy="487363"/>
          </a:xfrm>
          <a:prstGeom prst="rect">
            <a:avLst/>
          </a:prstGeom>
        </p:spPr>
      </p:pic>
      <p:sp>
        <p:nvSpPr>
          <p:cNvPr id="4" name="Rectangle 3">
            <a:extLst>
              <a:ext uri="{FF2B5EF4-FFF2-40B4-BE49-F238E27FC236}">
                <a16:creationId xmlns:a16="http://schemas.microsoft.com/office/drawing/2014/main" id="{8ED2AFA3-2AE9-D9DF-3888-A7585E216F38}"/>
              </a:ext>
            </a:extLst>
          </p:cNvPr>
          <p:cNvSpPr/>
          <p:nvPr/>
        </p:nvSpPr>
        <p:spPr>
          <a:xfrm>
            <a:off x="1386348" y="5112774"/>
            <a:ext cx="1887794" cy="6587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Push Speaker</a:t>
            </a:r>
          </a:p>
        </p:txBody>
      </p:sp>
    </p:spTree>
    <p:extLst>
      <p:ext uri="{BB962C8B-B14F-4D97-AF65-F5344CB8AC3E}">
        <p14:creationId xmlns:p14="http://schemas.microsoft.com/office/powerpoint/2010/main" val="56491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7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35169" y="-13271"/>
            <a:ext cx="9196575" cy="6871272"/>
          </a:xfrm>
          <a:prstGeom prst="rect">
            <a:avLst/>
          </a:prstGeom>
        </p:spPr>
      </p:pic>
      <p:sp>
        <p:nvSpPr>
          <p:cNvPr id="3" name="TextBox 2"/>
          <p:cNvSpPr txBox="1"/>
          <p:nvPr/>
        </p:nvSpPr>
        <p:spPr>
          <a:xfrm>
            <a:off x="1178169" y="1899138"/>
            <a:ext cx="6435969" cy="1754326"/>
          </a:xfrm>
          <a:prstGeom prst="rect">
            <a:avLst/>
          </a:prstGeom>
          <a:solidFill>
            <a:srgbClr val="8BC931"/>
          </a:solidFill>
        </p:spPr>
        <p:txBody>
          <a:bodyPr wrap="square" rtlCol="0">
            <a:spAutoFit/>
          </a:bodyPr>
          <a:lstStyle/>
          <a:p>
            <a:pPr algn="ctr"/>
            <a:r>
              <a:rPr lang="en-US" sz="5400" b="1" dirty="0">
                <a:solidFill>
                  <a:schemeClr val="bg1"/>
                </a:solidFill>
                <a:latin typeface="Arial Rounded MT Bold" panose="020F0704030504030204" pitchFamily="34" charset="0"/>
              </a:rPr>
              <a:t>with a Cookie Rally? </a:t>
            </a:r>
          </a:p>
        </p:txBody>
      </p:sp>
      <p:sp>
        <p:nvSpPr>
          <p:cNvPr id="4" name="TextBox 3"/>
          <p:cNvSpPr txBox="1"/>
          <p:nvPr/>
        </p:nvSpPr>
        <p:spPr>
          <a:xfrm>
            <a:off x="5732585" y="1046147"/>
            <a:ext cx="2110153" cy="923330"/>
          </a:xfrm>
          <a:prstGeom prst="rect">
            <a:avLst/>
          </a:prstGeom>
          <a:solidFill>
            <a:srgbClr val="8BC931"/>
          </a:solidFill>
        </p:spPr>
        <p:txBody>
          <a:bodyPr wrap="square" rtlCol="0">
            <a:spAutoFit/>
          </a:bodyPr>
          <a:lstStyle/>
          <a:p>
            <a:r>
              <a:rPr lang="en-US" sz="5400" b="1" dirty="0">
                <a:solidFill>
                  <a:schemeClr val="bg1"/>
                </a:solidFill>
                <a:latin typeface="Arial Rounded MT Bold" panose="020F0704030504030204" pitchFamily="34" charset="0"/>
              </a:rPr>
              <a:t>help</a:t>
            </a:r>
          </a:p>
        </p:txBody>
      </p:sp>
      <p:pic>
        <p:nvPicPr>
          <p:cNvPr id="5" name="Recorded Sound">
            <a:hlinkClick r:id="" action="ppaction://media"/>
            <a:extLst>
              <a:ext uri="{FF2B5EF4-FFF2-40B4-BE49-F238E27FC236}">
                <a16:creationId xmlns:a16="http://schemas.microsoft.com/office/drawing/2014/main" id="{57C4088B-A0B2-E842-B7E5-C911719173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09305" y="4422736"/>
            <a:ext cx="487363" cy="487363"/>
          </a:xfrm>
          <a:prstGeom prst="rect">
            <a:avLst/>
          </a:prstGeom>
        </p:spPr>
      </p:pic>
      <p:sp>
        <p:nvSpPr>
          <p:cNvPr id="6" name="Rectangle 5">
            <a:extLst>
              <a:ext uri="{FF2B5EF4-FFF2-40B4-BE49-F238E27FC236}">
                <a16:creationId xmlns:a16="http://schemas.microsoft.com/office/drawing/2014/main" id="{EB4D625A-BAB3-1B13-EB3E-E1BBBC8AB818}"/>
              </a:ext>
            </a:extLst>
          </p:cNvPr>
          <p:cNvSpPr/>
          <p:nvPr/>
        </p:nvSpPr>
        <p:spPr>
          <a:xfrm>
            <a:off x="2605548" y="4344731"/>
            <a:ext cx="1966452" cy="60089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Push Speaker</a:t>
            </a:r>
          </a:p>
        </p:txBody>
      </p:sp>
    </p:spTree>
    <p:extLst>
      <p:ext uri="{BB962C8B-B14F-4D97-AF65-F5344CB8AC3E}">
        <p14:creationId xmlns:p14="http://schemas.microsoft.com/office/powerpoint/2010/main" val="181873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5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1079697" y="0"/>
            <a:ext cx="10223697" cy="6858000"/>
          </a:xfrm>
          <a:prstGeom prst="rect">
            <a:avLst/>
          </a:prstGeom>
        </p:spPr>
      </p:pic>
      <p:sp>
        <p:nvSpPr>
          <p:cNvPr id="3" name="TextBox 2"/>
          <p:cNvSpPr txBox="1"/>
          <p:nvPr/>
        </p:nvSpPr>
        <p:spPr>
          <a:xfrm>
            <a:off x="1104314" y="1301262"/>
            <a:ext cx="5964701" cy="2677656"/>
          </a:xfrm>
          <a:prstGeom prst="rect">
            <a:avLst/>
          </a:prstGeom>
          <a:solidFill>
            <a:srgbClr val="FAEAF9"/>
          </a:solidFill>
        </p:spPr>
        <p:txBody>
          <a:bodyPr wrap="square" rtlCol="0">
            <a:spAutoFit/>
          </a:bodyPr>
          <a:lstStyle/>
          <a:p>
            <a:r>
              <a:rPr lang="en-US" sz="2800" b="1" dirty="0"/>
              <a:t>Service Unit Rallies</a:t>
            </a:r>
          </a:p>
          <a:p>
            <a:endParaRPr lang="en-US" sz="2000" dirty="0"/>
          </a:p>
          <a:p>
            <a:pPr marL="285750" indent="-285750">
              <a:buFont typeface="Arial" panose="020B0604020202020204" pitchFamily="34" charset="0"/>
              <a:buChar char="•"/>
            </a:pPr>
            <a:r>
              <a:rPr lang="en-US" sz="2000" dirty="0"/>
              <a:t>Reach out to the Service Unit Product Manager to see how you can help</a:t>
            </a:r>
          </a:p>
          <a:p>
            <a:pPr marL="285750" indent="-285750">
              <a:buFont typeface="Arial" panose="020B0604020202020204" pitchFamily="34" charset="0"/>
              <a:buChar char="•"/>
            </a:pPr>
            <a:r>
              <a:rPr lang="en-US" sz="2000" dirty="0"/>
              <a:t>Attend planning meetings</a:t>
            </a:r>
          </a:p>
          <a:p>
            <a:pPr marL="285750" indent="-285750">
              <a:buFont typeface="Arial" panose="020B0604020202020204" pitchFamily="34" charset="0"/>
              <a:buChar char="•"/>
            </a:pPr>
            <a:r>
              <a:rPr lang="en-US" sz="2000" dirty="0"/>
              <a:t>Volunteer the day of the event</a:t>
            </a:r>
          </a:p>
          <a:p>
            <a:pPr marL="285750" indent="-285750">
              <a:buFont typeface="Arial" panose="020B0604020202020204" pitchFamily="34" charset="0"/>
              <a:buChar char="•"/>
            </a:pPr>
            <a:r>
              <a:rPr lang="en-US" sz="2000" dirty="0"/>
              <a:t>Bring your Final Report to be signed</a:t>
            </a:r>
          </a:p>
          <a:p>
            <a:endParaRPr lang="en-US" sz="2000" dirty="0"/>
          </a:p>
        </p:txBody>
      </p:sp>
      <p:pic>
        <p:nvPicPr>
          <p:cNvPr id="4" name="Recorded Sound">
            <a:hlinkClick r:id="" action="ppaction://media"/>
            <a:extLst>
              <a:ext uri="{FF2B5EF4-FFF2-40B4-BE49-F238E27FC236}">
                <a16:creationId xmlns:a16="http://schemas.microsoft.com/office/drawing/2014/main" id="{301360DF-4529-FBBE-CD56-1A18CD4B0B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72402" y="4687414"/>
            <a:ext cx="487363" cy="487363"/>
          </a:xfrm>
          <a:prstGeom prst="rect">
            <a:avLst/>
          </a:prstGeom>
        </p:spPr>
      </p:pic>
      <p:sp>
        <p:nvSpPr>
          <p:cNvPr id="5" name="Rectangle 4">
            <a:extLst>
              <a:ext uri="{FF2B5EF4-FFF2-40B4-BE49-F238E27FC236}">
                <a16:creationId xmlns:a16="http://schemas.microsoft.com/office/drawing/2014/main" id="{6EDC8ADC-2801-0BF2-1694-6AD062AE90E4}"/>
              </a:ext>
            </a:extLst>
          </p:cNvPr>
          <p:cNvSpPr/>
          <p:nvPr/>
        </p:nvSpPr>
        <p:spPr>
          <a:xfrm>
            <a:off x="4965290" y="4687414"/>
            <a:ext cx="1809136" cy="48736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Push Speaker</a:t>
            </a:r>
          </a:p>
        </p:txBody>
      </p:sp>
    </p:spTree>
    <p:extLst>
      <p:ext uri="{BB962C8B-B14F-4D97-AF65-F5344CB8AC3E}">
        <p14:creationId xmlns:p14="http://schemas.microsoft.com/office/powerpoint/2010/main" val="255103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25400"/>
            <a:ext cx="9178118" cy="6832600"/>
          </a:xfrm>
          <a:prstGeom prst="rect">
            <a:avLst/>
          </a:prstGeom>
        </p:spPr>
      </p:pic>
      <p:pic>
        <p:nvPicPr>
          <p:cNvPr id="3" name="slide 19">
            <a:hlinkClick r:id="" action="ppaction://media"/>
            <a:extLst>
              <a:ext uri="{FF2B5EF4-FFF2-40B4-BE49-F238E27FC236}">
                <a16:creationId xmlns:a16="http://schemas.microsoft.com/office/drawing/2014/main" id="{8D40D46B-E3F5-0BCA-ADE7-35392B85FE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658931" y="5691751"/>
            <a:ext cx="487363" cy="487363"/>
          </a:xfrm>
          <a:prstGeom prst="rect">
            <a:avLst/>
          </a:prstGeom>
        </p:spPr>
      </p:pic>
      <p:sp>
        <p:nvSpPr>
          <p:cNvPr id="4" name="Rectangle 3">
            <a:extLst>
              <a:ext uri="{FF2B5EF4-FFF2-40B4-BE49-F238E27FC236}">
                <a16:creationId xmlns:a16="http://schemas.microsoft.com/office/drawing/2014/main" id="{BF6D143A-1F9E-AB71-C76D-AA5E0F16E674}"/>
              </a:ext>
            </a:extLst>
          </p:cNvPr>
          <p:cNvSpPr/>
          <p:nvPr/>
        </p:nvSpPr>
        <p:spPr>
          <a:xfrm>
            <a:off x="1347019" y="5556890"/>
            <a:ext cx="2154596" cy="75708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Push Speaker</a:t>
            </a:r>
          </a:p>
        </p:txBody>
      </p:sp>
    </p:spTree>
    <p:extLst>
      <p:ext uri="{BB962C8B-B14F-4D97-AF65-F5344CB8AC3E}">
        <p14:creationId xmlns:p14="http://schemas.microsoft.com/office/powerpoint/2010/main" val="654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24264"/>
            <a:ext cx="9186863" cy="6833736"/>
          </a:xfrm>
          <a:prstGeom prst="rect">
            <a:avLst/>
          </a:prstGeom>
        </p:spPr>
      </p:pic>
      <p:pic>
        <p:nvPicPr>
          <p:cNvPr id="3" name="Slide 2">
            <a:hlinkClick r:id="" action="ppaction://media"/>
            <a:extLst>
              <a:ext uri="{FF2B5EF4-FFF2-40B4-BE49-F238E27FC236}">
                <a16:creationId xmlns:a16="http://schemas.microsoft.com/office/drawing/2014/main" id="{B83F1BF7-CC01-0595-F1DF-6A187A2D6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98493" y="6055544"/>
            <a:ext cx="487363" cy="487363"/>
          </a:xfrm>
          <a:prstGeom prst="rect">
            <a:avLst/>
          </a:prstGeom>
        </p:spPr>
      </p:pic>
      <p:sp>
        <p:nvSpPr>
          <p:cNvPr id="4" name="Rectangle 3">
            <a:extLst>
              <a:ext uri="{FF2B5EF4-FFF2-40B4-BE49-F238E27FC236}">
                <a16:creationId xmlns:a16="http://schemas.microsoft.com/office/drawing/2014/main" id="{5EA4A3BC-8FD0-F30F-0254-6FE947375113}"/>
              </a:ext>
            </a:extLst>
          </p:cNvPr>
          <p:cNvSpPr/>
          <p:nvPr/>
        </p:nvSpPr>
        <p:spPr>
          <a:xfrm>
            <a:off x="737419" y="6194323"/>
            <a:ext cx="2212258" cy="34858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Push the Speaker</a:t>
            </a:r>
          </a:p>
        </p:txBody>
      </p:sp>
    </p:spTree>
    <p:extLst>
      <p:ext uri="{BB962C8B-B14F-4D97-AF65-F5344CB8AC3E}">
        <p14:creationId xmlns:p14="http://schemas.microsoft.com/office/powerpoint/2010/main" val="3365728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72100" y="0"/>
            <a:ext cx="9288200" cy="6857999"/>
          </a:xfrm>
          <a:prstGeom prst="rect">
            <a:avLst/>
          </a:prstGeom>
        </p:spPr>
      </p:pic>
      <p:pic>
        <p:nvPicPr>
          <p:cNvPr id="3" name="Recorded Sound">
            <a:hlinkClick r:id="" action="ppaction://media"/>
            <a:extLst>
              <a:ext uri="{FF2B5EF4-FFF2-40B4-BE49-F238E27FC236}">
                <a16:creationId xmlns:a16="http://schemas.microsoft.com/office/drawing/2014/main" id="{656AD382-C6B4-1667-8EDE-A3DD47B970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123938" y="3971106"/>
            <a:ext cx="487363" cy="487363"/>
          </a:xfrm>
          <a:prstGeom prst="rect">
            <a:avLst/>
          </a:prstGeom>
        </p:spPr>
      </p:pic>
      <p:sp>
        <p:nvSpPr>
          <p:cNvPr id="4" name="Rectangle 3">
            <a:extLst>
              <a:ext uri="{FF2B5EF4-FFF2-40B4-BE49-F238E27FC236}">
                <a16:creationId xmlns:a16="http://schemas.microsoft.com/office/drawing/2014/main" id="{1A788B86-A2AD-1FF9-F772-784396902FA4}"/>
              </a:ext>
            </a:extLst>
          </p:cNvPr>
          <p:cNvSpPr/>
          <p:nvPr/>
        </p:nvSpPr>
        <p:spPr>
          <a:xfrm>
            <a:off x="2527556" y="3855346"/>
            <a:ext cx="2477729" cy="71888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Push Speaker</a:t>
            </a:r>
          </a:p>
        </p:txBody>
      </p:sp>
    </p:spTree>
    <p:extLst>
      <p:ext uri="{BB962C8B-B14F-4D97-AF65-F5344CB8AC3E}">
        <p14:creationId xmlns:p14="http://schemas.microsoft.com/office/powerpoint/2010/main" val="355965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6945"/>
            <a:ext cx="9196575" cy="6871272"/>
          </a:xfrm>
          <a:prstGeom prst="rect">
            <a:avLst/>
          </a:prstGeom>
        </p:spPr>
      </p:pic>
      <p:sp>
        <p:nvSpPr>
          <p:cNvPr id="3" name="TextBox 2"/>
          <p:cNvSpPr txBox="1"/>
          <p:nvPr/>
        </p:nvSpPr>
        <p:spPr>
          <a:xfrm>
            <a:off x="3556055" y="56274"/>
            <a:ext cx="1834663" cy="954107"/>
          </a:xfrm>
          <a:prstGeom prst="rect">
            <a:avLst/>
          </a:prstGeom>
          <a:solidFill>
            <a:srgbClr val="8BC931"/>
          </a:solidFill>
        </p:spPr>
        <p:txBody>
          <a:bodyPr wrap="square" rtlCol="0">
            <a:spAutoFit/>
          </a:bodyPr>
          <a:lstStyle/>
          <a:p>
            <a:pPr algn="ctr"/>
            <a:r>
              <a:rPr lang="en-US" sz="2800" b="1" dirty="0">
                <a:solidFill>
                  <a:schemeClr val="bg1"/>
                </a:solidFill>
                <a:latin typeface="Arial Rounded MT Bold" panose="020F0704030504030204" pitchFamily="34" charset="0"/>
              </a:rPr>
              <a:t>Final Report</a:t>
            </a:r>
          </a:p>
        </p:txBody>
      </p:sp>
      <p:sp>
        <p:nvSpPr>
          <p:cNvPr id="6" name="TextBox 5"/>
          <p:cNvSpPr txBox="1"/>
          <p:nvPr/>
        </p:nvSpPr>
        <p:spPr>
          <a:xfrm>
            <a:off x="6133680" y="1999964"/>
            <a:ext cx="1457291" cy="1773749"/>
          </a:xfrm>
          <a:prstGeom prst="rect">
            <a:avLst/>
          </a:prstGeom>
          <a:solidFill>
            <a:srgbClr val="8BC931"/>
          </a:solidFill>
        </p:spPr>
        <p:txBody>
          <a:bodyPr wrap="square" rtlCol="0">
            <a:spAutoFit/>
          </a:bodyPr>
          <a:lstStyle/>
          <a:p>
            <a:endParaRPr lang="en-US" dirty="0"/>
          </a:p>
        </p:txBody>
      </p:sp>
      <p:pic>
        <p:nvPicPr>
          <p:cNvPr id="7" name="Picture 6" descr="A close-up of a document&#10;&#10;AI-generated content may be incorrect.">
            <a:extLst>
              <a:ext uri="{FF2B5EF4-FFF2-40B4-BE49-F238E27FC236}">
                <a16:creationId xmlns:a16="http://schemas.microsoft.com/office/drawing/2014/main" id="{C214F46C-59ED-BE44-2566-56F5EE22B51A}"/>
              </a:ext>
            </a:extLst>
          </p:cNvPr>
          <p:cNvPicPr>
            <a:picLocks noChangeAspect="1"/>
          </p:cNvPicPr>
          <p:nvPr/>
        </p:nvPicPr>
        <p:blipFill>
          <a:blip r:embed="rId6"/>
          <a:stretch>
            <a:fillRect/>
          </a:stretch>
        </p:blipFill>
        <p:spPr>
          <a:xfrm>
            <a:off x="974342" y="1010381"/>
            <a:ext cx="6998087" cy="4672525"/>
          </a:xfrm>
          <a:prstGeom prst="rect">
            <a:avLst/>
          </a:prstGeom>
        </p:spPr>
      </p:pic>
      <p:pic>
        <p:nvPicPr>
          <p:cNvPr id="8" name="sldie 20">
            <a:hlinkClick r:id="" action="ppaction://media"/>
            <a:extLst>
              <a:ext uri="{FF2B5EF4-FFF2-40B4-BE49-F238E27FC236}">
                <a16:creationId xmlns:a16="http://schemas.microsoft.com/office/drawing/2014/main" id="{030C9386-ADB6-87C0-D80D-09107D1C1CB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962508" y="3706308"/>
            <a:ext cx="487363" cy="487363"/>
          </a:xfrm>
          <a:prstGeom prst="rect">
            <a:avLst/>
          </a:prstGeom>
        </p:spPr>
      </p:pic>
      <p:sp>
        <p:nvSpPr>
          <p:cNvPr id="9" name="Rectangle 8">
            <a:extLst>
              <a:ext uri="{FF2B5EF4-FFF2-40B4-BE49-F238E27FC236}">
                <a16:creationId xmlns:a16="http://schemas.microsoft.com/office/drawing/2014/main" id="{3C00CB21-D74C-A16A-3F3E-0C9695DDB187}"/>
              </a:ext>
            </a:extLst>
          </p:cNvPr>
          <p:cNvSpPr/>
          <p:nvPr/>
        </p:nvSpPr>
        <p:spPr>
          <a:xfrm>
            <a:off x="5102351" y="3655022"/>
            <a:ext cx="1759974" cy="5899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Push Speaker</a:t>
            </a:r>
          </a:p>
        </p:txBody>
      </p:sp>
      <p:sp>
        <p:nvSpPr>
          <p:cNvPr id="11" name="TextBox 10">
            <a:extLst>
              <a:ext uri="{FF2B5EF4-FFF2-40B4-BE49-F238E27FC236}">
                <a16:creationId xmlns:a16="http://schemas.microsoft.com/office/drawing/2014/main" id="{72F847E9-79D0-08E3-F502-5CA7BB90DACB}"/>
              </a:ext>
            </a:extLst>
          </p:cNvPr>
          <p:cNvSpPr txBox="1"/>
          <p:nvPr/>
        </p:nvSpPr>
        <p:spPr>
          <a:xfrm>
            <a:off x="2662083" y="5099445"/>
            <a:ext cx="4675238" cy="646331"/>
          </a:xfrm>
          <a:prstGeom prst="rect">
            <a:avLst/>
          </a:prstGeom>
          <a:noFill/>
        </p:spPr>
        <p:txBody>
          <a:bodyPr wrap="square">
            <a:spAutoFit/>
          </a:bodyPr>
          <a:lstStyle/>
          <a:p>
            <a:pPr algn="ctr"/>
            <a:r>
              <a:rPr lang="en-US" dirty="0">
                <a:cs typeface="Arial"/>
              </a:rPr>
              <a:t>Form is located at </a:t>
            </a:r>
            <a:r>
              <a:rPr lang="en-US" dirty="0">
                <a:cs typeface="Arial"/>
                <a:hlinkClick r:id="rId8"/>
              </a:rPr>
              <a:t>www.girlscoutstoday.org</a:t>
            </a:r>
            <a:endParaRPr lang="en-US" dirty="0">
              <a:cs typeface="Arial"/>
            </a:endParaRPr>
          </a:p>
          <a:p>
            <a:pPr algn="ctr"/>
            <a:r>
              <a:rPr lang="en-US" dirty="0">
                <a:cs typeface="Arial"/>
              </a:rPr>
              <a:t>Under Cookies/Sellers/Join A Club</a:t>
            </a:r>
          </a:p>
        </p:txBody>
      </p:sp>
    </p:spTree>
    <p:extLst>
      <p:ext uri="{BB962C8B-B14F-4D97-AF65-F5344CB8AC3E}">
        <p14:creationId xmlns:p14="http://schemas.microsoft.com/office/powerpoint/2010/main" val="101287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8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123044" y="17585"/>
            <a:ext cx="9267044" cy="6840415"/>
          </a:xfrm>
          <a:prstGeom prst="rect">
            <a:avLst/>
          </a:prstGeom>
        </p:spPr>
      </p:pic>
      <p:sp>
        <p:nvSpPr>
          <p:cNvPr id="4" name="TextBox 3"/>
          <p:cNvSpPr txBox="1"/>
          <p:nvPr/>
        </p:nvSpPr>
        <p:spPr>
          <a:xfrm>
            <a:off x="474784" y="490295"/>
            <a:ext cx="3235569" cy="523220"/>
          </a:xfrm>
          <a:prstGeom prst="rect">
            <a:avLst/>
          </a:prstGeom>
          <a:solidFill>
            <a:srgbClr val="00B050"/>
          </a:solidFill>
        </p:spPr>
        <p:txBody>
          <a:bodyPr wrap="square" rtlCol="0">
            <a:spAutoFit/>
          </a:bodyPr>
          <a:lstStyle/>
          <a:p>
            <a:r>
              <a:rPr lang="en-US" sz="2800" b="1" dirty="0">
                <a:solidFill>
                  <a:schemeClr val="bg1"/>
                </a:solidFill>
              </a:rPr>
              <a:t>Final Steps</a:t>
            </a:r>
          </a:p>
        </p:txBody>
      </p:sp>
      <p:sp>
        <p:nvSpPr>
          <p:cNvPr id="5" name="TextBox 4"/>
          <p:cNvSpPr txBox="1"/>
          <p:nvPr/>
        </p:nvSpPr>
        <p:spPr>
          <a:xfrm>
            <a:off x="474784" y="1284327"/>
            <a:ext cx="7491048" cy="3123932"/>
          </a:xfrm>
          <a:prstGeom prst="rect">
            <a:avLst/>
          </a:prstGeom>
          <a:solidFill>
            <a:schemeClr val="bg1"/>
          </a:solidFill>
        </p:spPr>
        <p:txBody>
          <a:bodyPr wrap="square" lIns="91440" tIns="45720" rIns="91440" bIns="45720" rtlCol="0" anchor="t">
            <a:spAutoFit/>
          </a:bodyPr>
          <a:lstStyle/>
          <a:p>
            <a:pPr marL="457200" indent="-457200">
              <a:buFont typeface="Arial" panose="020B0604020202020204" pitchFamily="34" charset="0"/>
              <a:buChar char="•"/>
            </a:pPr>
            <a:r>
              <a:rPr lang="en-US" sz="2300" dirty="0"/>
              <a:t>Make sure you have all the signatures from the necessary adults</a:t>
            </a:r>
          </a:p>
          <a:p>
            <a:pPr marL="457200" indent="-457200">
              <a:buFont typeface="Arial" panose="020B0604020202020204" pitchFamily="34" charset="0"/>
              <a:buChar char="•"/>
            </a:pPr>
            <a:endParaRPr lang="en-US" sz="2300" dirty="0"/>
          </a:p>
          <a:p>
            <a:pPr marL="457200" indent="-457200">
              <a:buFont typeface="Arial" panose="020B0604020202020204" pitchFamily="34" charset="0"/>
              <a:buChar char="•"/>
            </a:pPr>
            <a:r>
              <a:rPr lang="en-US" sz="2300" dirty="0"/>
              <a:t>Form must be completed and turned in no later than March 27th 2026 to receive patch and program credit</a:t>
            </a:r>
          </a:p>
          <a:p>
            <a:pPr marL="457200" indent="-457200">
              <a:buFont typeface="Arial" panose="020B0604020202020204" pitchFamily="34" charset="0"/>
              <a:buChar char="•"/>
            </a:pPr>
            <a:endParaRPr lang="en-US" sz="2300" dirty="0"/>
          </a:p>
          <a:p>
            <a:pPr marL="457200" indent="-457200">
              <a:buFont typeface="Arial" panose="020B0604020202020204" pitchFamily="34" charset="0"/>
              <a:buChar char="•"/>
            </a:pPr>
            <a:r>
              <a:rPr lang="en-US" sz="2300" dirty="0"/>
              <a:t>Questions? Shellig@GirlScoutsToday.org</a:t>
            </a:r>
            <a:endParaRPr lang="en-US" sz="2300" dirty="0">
              <a:cs typeface="Arial"/>
            </a:endParaRPr>
          </a:p>
          <a:p>
            <a:endParaRPr lang="en-US" dirty="0"/>
          </a:p>
          <a:p>
            <a:endParaRPr lang="en-US" dirty="0"/>
          </a:p>
        </p:txBody>
      </p:sp>
      <p:pic>
        <p:nvPicPr>
          <p:cNvPr id="2" name="Recorded Sound">
            <a:hlinkClick r:id="" action="ppaction://media"/>
            <a:extLst>
              <a:ext uri="{FF2B5EF4-FFF2-40B4-BE49-F238E27FC236}">
                <a16:creationId xmlns:a16="http://schemas.microsoft.com/office/drawing/2014/main" id="{0BEDE77F-1A3D-E394-4720-83ACB46A3B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22349" y="5067863"/>
            <a:ext cx="487363" cy="487363"/>
          </a:xfrm>
          <a:prstGeom prst="rect">
            <a:avLst/>
          </a:prstGeom>
        </p:spPr>
      </p:pic>
      <p:sp>
        <p:nvSpPr>
          <p:cNvPr id="6" name="Rectangle 5">
            <a:extLst>
              <a:ext uri="{FF2B5EF4-FFF2-40B4-BE49-F238E27FC236}">
                <a16:creationId xmlns:a16="http://schemas.microsoft.com/office/drawing/2014/main" id="{EDD15E7F-2486-0EC1-DAE3-28398A60E340}"/>
              </a:ext>
            </a:extLst>
          </p:cNvPr>
          <p:cNvSpPr/>
          <p:nvPr/>
        </p:nvSpPr>
        <p:spPr>
          <a:xfrm>
            <a:off x="2840486" y="4925962"/>
            <a:ext cx="2635045" cy="6292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Push Speaker</a:t>
            </a:r>
          </a:p>
        </p:txBody>
      </p:sp>
    </p:spTree>
    <p:extLst>
      <p:ext uri="{BB962C8B-B14F-4D97-AF65-F5344CB8AC3E}">
        <p14:creationId xmlns:p14="http://schemas.microsoft.com/office/powerpoint/2010/main" val="82241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1304839" y="-554981"/>
            <a:ext cx="9685466" cy="7989940"/>
          </a:xfrm>
          <a:prstGeom prst="rect">
            <a:avLst/>
          </a:prstGeom>
        </p:spPr>
      </p:pic>
      <p:sp>
        <p:nvSpPr>
          <p:cNvPr id="4" name="TextBox 3"/>
          <p:cNvSpPr txBox="1"/>
          <p:nvPr/>
        </p:nvSpPr>
        <p:spPr>
          <a:xfrm>
            <a:off x="2288763" y="1348800"/>
            <a:ext cx="6527333" cy="5509200"/>
          </a:xfrm>
          <a:prstGeom prst="rect">
            <a:avLst/>
          </a:prstGeom>
          <a:solidFill>
            <a:srgbClr val="F9E7F8"/>
          </a:solidFill>
        </p:spPr>
        <p:txBody>
          <a:bodyPr wrap="square" lIns="91440" tIns="45720" rIns="91440" bIns="45720" rtlCol="0" anchor="t">
            <a:spAutoFit/>
          </a:bodyPr>
          <a:lstStyle/>
          <a:p>
            <a:r>
              <a:rPr lang="en-US" sz="1600" i="1" dirty="0"/>
              <a:t>Required (Will Earn patch)</a:t>
            </a:r>
          </a:p>
          <a:p>
            <a:pPr marL="285750" indent="-285750">
              <a:buFont typeface="Arial" panose="020B0604020202020204" pitchFamily="34" charset="0"/>
              <a:buChar char="•"/>
            </a:pPr>
            <a:r>
              <a:rPr lang="en-US" sz="1600" b="1" dirty="0">
                <a:ea typeface="+mn-lt"/>
                <a:cs typeface="+mn-lt"/>
              </a:rPr>
              <a:t>Required</a:t>
            </a:r>
            <a:r>
              <a:rPr lang="en-US" sz="1600" dirty="0">
                <a:ea typeface="+mn-lt"/>
                <a:cs typeface="+mn-lt"/>
              </a:rPr>
              <a:t>: Complete Cookie Captain Training found at girlscoutstoday.org/cookie sellers and watch this </a:t>
            </a:r>
            <a:r>
              <a:rPr lang="en-US" sz="1600" dirty="0">
                <a:ea typeface="+mn-lt"/>
                <a:cs typeface="+mn-lt"/>
                <a:hlinkClick r:id="rId6"/>
              </a:rPr>
              <a:t>https://youtu.be/R6sxzMxxG1s</a:t>
            </a:r>
            <a:endParaRPr lang="en-US" sz="1600" dirty="0">
              <a:cs typeface="Arial"/>
            </a:endParaRPr>
          </a:p>
          <a:p>
            <a:pPr marL="285750" indent="-285750">
              <a:buFont typeface="Arial" panose="020B0604020202020204" pitchFamily="34" charset="0"/>
              <a:buChar char="•"/>
            </a:pPr>
            <a:r>
              <a:rPr lang="en-US" sz="1600" b="1" dirty="0">
                <a:ea typeface="+mn-lt"/>
                <a:cs typeface="+mn-lt"/>
              </a:rPr>
              <a:t>Required</a:t>
            </a:r>
            <a:r>
              <a:rPr lang="en-US" sz="1600" dirty="0">
                <a:ea typeface="+mn-lt"/>
                <a:cs typeface="+mn-lt"/>
              </a:rPr>
              <a:t>: Train A Cookie Rookie Troop: show video above as well to Cookie Rookie Troop </a:t>
            </a:r>
            <a:r>
              <a:rPr lang="en-US" sz="1600" dirty="0">
                <a:ea typeface="+mn-lt"/>
                <a:cs typeface="+mn-lt"/>
                <a:hlinkClick r:id="rId7"/>
              </a:rPr>
              <a:t>https://youtu.be/TzzGXLqNmvk?list=PL6fWqsiT2B6ByeA47fPmQVoDLvHu36I_a</a:t>
            </a:r>
            <a:endParaRPr lang="en-US" sz="1600" dirty="0"/>
          </a:p>
          <a:p>
            <a:pPr marL="285750" indent="-285750">
              <a:buFont typeface="Arial" panose="020B0604020202020204" pitchFamily="34" charset="0"/>
              <a:buChar char="•"/>
            </a:pPr>
            <a:endParaRPr lang="en-US" sz="1600" dirty="0">
              <a:cs typeface="Arial"/>
            </a:endParaRPr>
          </a:p>
          <a:p>
            <a:pPr marL="285750" indent="-285750">
              <a:buFont typeface="Arial" panose="020B0604020202020204" pitchFamily="34" charset="0"/>
              <a:buChar char="•"/>
            </a:pPr>
            <a:r>
              <a:rPr lang="en-US" sz="1600" dirty="0"/>
              <a:t>Turn in your </a:t>
            </a:r>
            <a:r>
              <a:rPr lang="en-US" sz="1600" i="1" dirty="0"/>
              <a:t>Final Report by due date</a:t>
            </a:r>
            <a:endParaRPr lang="en-US" sz="1600" i="1" dirty="0">
              <a:cs typeface="Arial"/>
            </a:endParaRPr>
          </a:p>
          <a:p>
            <a:pPr marL="285750" indent="-285750">
              <a:buFont typeface="Arial" panose="020B0604020202020204" pitchFamily="34" charset="0"/>
              <a:buChar char="•"/>
            </a:pPr>
            <a:endParaRPr lang="en-US" sz="1600" dirty="0"/>
          </a:p>
          <a:p>
            <a:r>
              <a:rPr lang="en-US" sz="1600" i="1" dirty="0"/>
              <a:t>Other Opportunities</a:t>
            </a:r>
          </a:p>
          <a:p>
            <a:pPr marL="285750" indent="-285750">
              <a:buFont typeface="Arial" panose="020B0604020202020204" pitchFamily="34" charset="0"/>
              <a:buChar char="•"/>
            </a:pPr>
            <a:r>
              <a:rPr lang="en-US" sz="1600" b="1" dirty="0"/>
              <a:t>Optional</a:t>
            </a:r>
            <a:r>
              <a:rPr lang="en-US" sz="1600" dirty="0"/>
              <a:t>: Assist at Service Unit or Council Sponsored Cookie Rallies or at a Booth with Cookie Rookie Troop. ($5 VPC)</a:t>
            </a:r>
            <a:endParaRPr lang="en-US" sz="1600" dirty="0">
              <a:cs typeface="Arial"/>
            </a:endParaRPr>
          </a:p>
          <a:p>
            <a:pPr marL="285750" indent="-285750">
              <a:buFont typeface="Arial" panose="020B0604020202020204" pitchFamily="34" charset="0"/>
              <a:buChar char="•"/>
            </a:pPr>
            <a:r>
              <a:rPr lang="en-US" sz="1600" b="1" dirty="0">
                <a:latin typeface="Arial"/>
                <a:ea typeface="Calibri"/>
                <a:cs typeface="Arial"/>
              </a:rPr>
              <a:t>Optional</a:t>
            </a:r>
            <a:r>
              <a:rPr lang="en-US" sz="1600" dirty="0">
                <a:latin typeface="Arial"/>
                <a:ea typeface="Calibri"/>
                <a:cs typeface="Arial"/>
              </a:rPr>
              <a:t>: </a:t>
            </a:r>
            <a:r>
              <a:rPr lang="en-US" sz="1600" dirty="0">
                <a:ea typeface="Calibri"/>
                <a:cs typeface="Arial"/>
              </a:rPr>
              <a:t>Help Cookie Rookies create and practice a Cookie Pitch ($5 VPC)</a:t>
            </a:r>
          </a:p>
          <a:p>
            <a:pPr marL="285750" indent="-285750">
              <a:buFont typeface="Arial" panose="020B0604020202020204" pitchFamily="34" charset="0"/>
              <a:buChar char="•"/>
            </a:pPr>
            <a:r>
              <a:rPr lang="en-US" sz="1600" b="1" dirty="0"/>
              <a:t>Optiona</a:t>
            </a:r>
            <a:r>
              <a:rPr lang="en-US" sz="1600" dirty="0"/>
              <a:t>l: Assist a Cookie Rookie Troop reach a PGA of 250 ($10 VPC)</a:t>
            </a:r>
          </a:p>
          <a:p>
            <a:pPr marL="285750" indent="-285750">
              <a:buFont typeface="Arial" panose="020B0604020202020204" pitchFamily="34" charset="0"/>
              <a:buChar char="•"/>
            </a:pPr>
            <a:r>
              <a:rPr lang="en-US" sz="1600" b="1" dirty="0"/>
              <a:t>Optional</a:t>
            </a:r>
            <a:r>
              <a:rPr lang="en-US" sz="1600" dirty="0">
                <a:cs typeface="Arial"/>
              </a:rPr>
              <a:t>: Help Cookie Rookies set up Digital Cookie and send out 15emails ($5 VPC)</a:t>
            </a:r>
          </a:p>
          <a:p>
            <a:pPr marL="285750" indent="-285750">
              <a:buFont typeface="Arial" panose="020B0604020202020204" pitchFamily="34" charset="0"/>
              <a:buChar char="•"/>
            </a:pPr>
            <a:r>
              <a:rPr lang="en-US" sz="1600" b="1" dirty="0"/>
              <a:t>Optiona</a:t>
            </a:r>
            <a:r>
              <a:rPr lang="en-US" sz="1600" dirty="0"/>
              <a:t>l: Assist at for at least an hour at a Cookie Cupboard or Cookie Drop ($5 VPC)</a:t>
            </a:r>
            <a:endParaRPr lang="en-US" sz="1600" dirty="0">
              <a:cs typeface="Arial"/>
            </a:endParaRPr>
          </a:p>
        </p:txBody>
      </p:sp>
      <p:pic>
        <p:nvPicPr>
          <p:cNvPr id="3" name="slide 3">
            <a:hlinkClick r:id="" action="ppaction://media"/>
            <a:extLst>
              <a:ext uri="{FF2B5EF4-FFF2-40B4-BE49-F238E27FC236}">
                <a16:creationId xmlns:a16="http://schemas.microsoft.com/office/drawing/2014/main" id="{8547B335-6F95-DBEC-D8BC-5D0D072F80B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16349" y="5752868"/>
            <a:ext cx="487363" cy="487363"/>
          </a:xfrm>
          <a:prstGeom prst="rect">
            <a:avLst/>
          </a:prstGeom>
        </p:spPr>
      </p:pic>
      <p:sp>
        <p:nvSpPr>
          <p:cNvPr id="5" name="Rectangle 4">
            <a:extLst>
              <a:ext uri="{FF2B5EF4-FFF2-40B4-BE49-F238E27FC236}">
                <a16:creationId xmlns:a16="http://schemas.microsoft.com/office/drawing/2014/main" id="{4A8B2471-8BC9-173A-EFA7-2960EE86BCB8}"/>
              </a:ext>
            </a:extLst>
          </p:cNvPr>
          <p:cNvSpPr/>
          <p:nvPr/>
        </p:nvSpPr>
        <p:spPr>
          <a:xfrm>
            <a:off x="-380019" y="5541012"/>
            <a:ext cx="1415846" cy="75708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Push the Speaker</a:t>
            </a:r>
          </a:p>
        </p:txBody>
      </p:sp>
    </p:spTree>
    <p:extLst>
      <p:ext uri="{BB962C8B-B14F-4D97-AF65-F5344CB8AC3E}">
        <p14:creationId xmlns:p14="http://schemas.microsoft.com/office/powerpoint/2010/main" val="351400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3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523182" y="1"/>
            <a:ext cx="9667182" cy="6858000"/>
          </a:xfrm>
          <a:prstGeom prst="rect">
            <a:avLst/>
          </a:prstGeom>
        </p:spPr>
      </p:pic>
      <p:sp>
        <p:nvSpPr>
          <p:cNvPr id="5" name="TextBox 4"/>
          <p:cNvSpPr txBox="1"/>
          <p:nvPr/>
        </p:nvSpPr>
        <p:spPr>
          <a:xfrm>
            <a:off x="844061" y="1072662"/>
            <a:ext cx="7614139" cy="3046988"/>
          </a:xfrm>
          <a:prstGeom prst="rect">
            <a:avLst/>
          </a:prstGeom>
          <a:solidFill>
            <a:srgbClr val="C9F1FF"/>
          </a:solidFill>
        </p:spPr>
        <p:txBody>
          <a:bodyPr wrap="square" rtlCol="0">
            <a:spAutoFit/>
          </a:bodyPr>
          <a:lstStyle/>
          <a:p>
            <a:r>
              <a:rPr lang="en-US" sz="2400" dirty="0"/>
              <a:t>Do you know a troop that is participating in the cookie program for the first time?  Connect with them and ask them to be your Cookie Rookie troop.</a:t>
            </a:r>
          </a:p>
          <a:p>
            <a:endParaRPr lang="en-US" sz="2400" dirty="0"/>
          </a:p>
          <a:p>
            <a:r>
              <a:rPr lang="en-US" sz="2400" dirty="0"/>
              <a:t>Contact your service unit product manager to help pair you with a Cookie Rookie troop.</a:t>
            </a:r>
          </a:p>
          <a:p>
            <a:endParaRPr lang="en-US" sz="2400" dirty="0"/>
          </a:p>
          <a:p>
            <a:endParaRPr lang="en-US" sz="2400" dirty="0"/>
          </a:p>
        </p:txBody>
      </p:sp>
      <p:pic>
        <p:nvPicPr>
          <p:cNvPr id="6" name="Picture 5"/>
          <p:cNvPicPr>
            <a:picLocks noChangeAspect="1"/>
          </p:cNvPicPr>
          <p:nvPr/>
        </p:nvPicPr>
        <p:blipFill>
          <a:blip r:embed="rId6"/>
          <a:stretch>
            <a:fillRect/>
          </a:stretch>
        </p:blipFill>
        <p:spPr>
          <a:xfrm>
            <a:off x="3112476" y="3363783"/>
            <a:ext cx="4448910" cy="2989111"/>
          </a:xfrm>
          <a:prstGeom prst="rect">
            <a:avLst/>
          </a:prstGeom>
        </p:spPr>
      </p:pic>
      <p:pic>
        <p:nvPicPr>
          <p:cNvPr id="2" name="slide 4">
            <a:hlinkClick r:id="" action="ppaction://media"/>
            <a:extLst>
              <a:ext uri="{FF2B5EF4-FFF2-40B4-BE49-F238E27FC236}">
                <a16:creationId xmlns:a16="http://schemas.microsoft.com/office/drawing/2014/main" id="{3B1EBE97-BFB4-CCAA-262F-D487F6AF83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252053" y="4207080"/>
            <a:ext cx="487363" cy="487363"/>
          </a:xfrm>
          <a:prstGeom prst="rect">
            <a:avLst/>
          </a:prstGeom>
        </p:spPr>
      </p:pic>
      <p:sp>
        <p:nvSpPr>
          <p:cNvPr id="7" name="Rectangle 6">
            <a:extLst>
              <a:ext uri="{FF2B5EF4-FFF2-40B4-BE49-F238E27FC236}">
                <a16:creationId xmlns:a16="http://schemas.microsoft.com/office/drawing/2014/main" id="{7843264F-00FD-4212-F28D-A7A9D265506F}"/>
              </a:ext>
            </a:extLst>
          </p:cNvPr>
          <p:cNvSpPr/>
          <p:nvPr/>
        </p:nvSpPr>
        <p:spPr>
          <a:xfrm>
            <a:off x="619432" y="4207080"/>
            <a:ext cx="1494503" cy="48736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Push Speaker</a:t>
            </a:r>
          </a:p>
        </p:txBody>
      </p:sp>
    </p:spTree>
    <p:extLst>
      <p:ext uri="{BB962C8B-B14F-4D97-AF65-F5344CB8AC3E}">
        <p14:creationId xmlns:p14="http://schemas.microsoft.com/office/powerpoint/2010/main" val="2394380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99302" y="-2065"/>
            <a:ext cx="9196575" cy="6871272"/>
          </a:xfrm>
          <a:prstGeom prst="rect">
            <a:avLst/>
          </a:prstGeom>
        </p:spPr>
      </p:pic>
      <p:sp>
        <p:nvSpPr>
          <p:cNvPr id="3" name="TextBox 2"/>
          <p:cNvSpPr txBox="1"/>
          <p:nvPr/>
        </p:nvSpPr>
        <p:spPr>
          <a:xfrm>
            <a:off x="1178169" y="1899138"/>
            <a:ext cx="6435969" cy="1754326"/>
          </a:xfrm>
          <a:prstGeom prst="rect">
            <a:avLst/>
          </a:prstGeom>
          <a:solidFill>
            <a:srgbClr val="8BC931"/>
          </a:solidFill>
        </p:spPr>
        <p:txBody>
          <a:bodyPr wrap="square" rtlCol="0">
            <a:spAutoFit/>
          </a:bodyPr>
          <a:lstStyle/>
          <a:p>
            <a:pPr algn="ctr"/>
            <a:r>
              <a:rPr lang="en-US" sz="5400" b="1" dirty="0">
                <a:solidFill>
                  <a:schemeClr val="bg1"/>
                </a:solidFill>
                <a:latin typeface="Arial Rounded MT Bold" panose="020F0704030504030204" pitchFamily="34" charset="0"/>
              </a:rPr>
              <a:t>a Cookie Rookie Troop?</a:t>
            </a:r>
          </a:p>
        </p:txBody>
      </p:sp>
      <p:sp>
        <p:nvSpPr>
          <p:cNvPr id="4" name="TextBox 3"/>
          <p:cNvSpPr txBox="1"/>
          <p:nvPr/>
        </p:nvSpPr>
        <p:spPr>
          <a:xfrm>
            <a:off x="5732585" y="1046147"/>
            <a:ext cx="2110153" cy="923330"/>
          </a:xfrm>
          <a:prstGeom prst="rect">
            <a:avLst/>
          </a:prstGeom>
          <a:solidFill>
            <a:srgbClr val="8BC931"/>
          </a:solidFill>
        </p:spPr>
        <p:txBody>
          <a:bodyPr wrap="square" rtlCol="0">
            <a:spAutoFit/>
          </a:bodyPr>
          <a:lstStyle/>
          <a:p>
            <a:r>
              <a:rPr lang="en-US" sz="5400" b="1" dirty="0">
                <a:solidFill>
                  <a:schemeClr val="bg1"/>
                </a:solidFill>
                <a:latin typeface="Arial Rounded MT Bold" panose="020F0704030504030204" pitchFamily="34" charset="0"/>
              </a:rPr>
              <a:t>find</a:t>
            </a:r>
          </a:p>
        </p:txBody>
      </p:sp>
      <p:sp>
        <p:nvSpPr>
          <p:cNvPr id="5" name="Rectangle: Rounded Corners 4">
            <a:extLst>
              <a:ext uri="{FF2B5EF4-FFF2-40B4-BE49-F238E27FC236}">
                <a16:creationId xmlns:a16="http://schemas.microsoft.com/office/drawing/2014/main" id="{6B713848-8415-5F43-3B07-5ECA029D1FE5}"/>
              </a:ext>
            </a:extLst>
          </p:cNvPr>
          <p:cNvSpPr/>
          <p:nvPr/>
        </p:nvSpPr>
        <p:spPr>
          <a:xfrm>
            <a:off x="2439521" y="3653464"/>
            <a:ext cx="4264957" cy="164278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cs typeface="Arial"/>
              </a:rPr>
              <a:t>Contact your Troop leader,  Local Service Unit Program Product Manager or reach out us at  Shellig@girlscoutstoday.org</a:t>
            </a:r>
            <a:endParaRPr lang="en-US" dirty="0"/>
          </a:p>
        </p:txBody>
      </p:sp>
      <p:pic>
        <p:nvPicPr>
          <p:cNvPr id="6" name="slide 5">
            <a:hlinkClick r:id="" action="ppaction://media"/>
            <a:extLst>
              <a:ext uri="{FF2B5EF4-FFF2-40B4-BE49-F238E27FC236}">
                <a16:creationId xmlns:a16="http://schemas.microsoft.com/office/drawing/2014/main" id="{84B99A95-946D-EEE4-B532-44417F93F5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28472" y="5480818"/>
            <a:ext cx="487363" cy="487363"/>
          </a:xfrm>
          <a:prstGeom prst="rect">
            <a:avLst/>
          </a:prstGeom>
        </p:spPr>
      </p:pic>
      <p:sp>
        <p:nvSpPr>
          <p:cNvPr id="7" name="Rectangle 6">
            <a:extLst>
              <a:ext uri="{FF2B5EF4-FFF2-40B4-BE49-F238E27FC236}">
                <a16:creationId xmlns:a16="http://schemas.microsoft.com/office/drawing/2014/main" id="{232E246E-123E-B17F-B9F9-1348C4B3525F}"/>
              </a:ext>
            </a:extLst>
          </p:cNvPr>
          <p:cNvSpPr/>
          <p:nvPr/>
        </p:nvSpPr>
        <p:spPr>
          <a:xfrm>
            <a:off x="462116" y="5296246"/>
            <a:ext cx="1747224" cy="67193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Push Speaker</a:t>
            </a:r>
          </a:p>
        </p:txBody>
      </p:sp>
    </p:spTree>
    <p:extLst>
      <p:ext uri="{BB962C8B-B14F-4D97-AF65-F5344CB8AC3E}">
        <p14:creationId xmlns:p14="http://schemas.microsoft.com/office/powerpoint/2010/main" val="157790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8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83075"/>
            <a:ext cx="9144000" cy="7024150"/>
          </a:xfrm>
          <a:prstGeom prst="rect">
            <a:avLst/>
          </a:prstGeom>
        </p:spPr>
      </p:pic>
      <p:pic>
        <p:nvPicPr>
          <p:cNvPr id="3" name="slide 6">
            <a:hlinkClick r:id="" action="ppaction://media"/>
            <a:extLst>
              <a:ext uri="{FF2B5EF4-FFF2-40B4-BE49-F238E27FC236}">
                <a16:creationId xmlns:a16="http://schemas.microsoft.com/office/drawing/2014/main" id="{31F8EF2E-4489-ACB4-2A04-84AA221455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23490" y="4257367"/>
            <a:ext cx="487363" cy="487363"/>
          </a:xfrm>
          <a:prstGeom prst="rect">
            <a:avLst/>
          </a:prstGeom>
        </p:spPr>
      </p:pic>
      <p:sp>
        <p:nvSpPr>
          <p:cNvPr id="4" name="Rectangle 3">
            <a:extLst>
              <a:ext uri="{FF2B5EF4-FFF2-40B4-BE49-F238E27FC236}">
                <a16:creationId xmlns:a16="http://schemas.microsoft.com/office/drawing/2014/main" id="{55687B04-A9E5-8366-67AE-747EF9C2A8F2}"/>
              </a:ext>
            </a:extLst>
          </p:cNvPr>
          <p:cNvSpPr/>
          <p:nvPr/>
        </p:nvSpPr>
        <p:spPr>
          <a:xfrm>
            <a:off x="3274142" y="3970107"/>
            <a:ext cx="1632155" cy="7669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Push Speaker</a:t>
            </a:r>
          </a:p>
        </p:txBody>
      </p:sp>
    </p:spTree>
    <p:extLst>
      <p:ext uri="{BB962C8B-B14F-4D97-AF65-F5344CB8AC3E}">
        <p14:creationId xmlns:p14="http://schemas.microsoft.com/office/powerpoint/2010/main" val="347499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1" y="-17486"/>
            <a:ext cx="9120802" cy="6875486"/>
          </a:xfrm>
          <a:prstGeom prst="rect">
            <a:avLst/>
          </a:prstGeom>
        </p:spPr>
      </p:pic>
      <p:sp>
        <p:nvSpPr>
          <p:cNvPr id="3" name="Rectangle: Rounded Corners 2">
            <a:extLst>
              <a:ext uri="{FF2B5EF4-FFF2-40B4-BE49-F238E27FC236}">
                <a16:creationId xmlns:a16="http://schemas.microsoft.com/office/drawing/2014/main" id="{FF7BEB1C-E7C5-8D20-49FB-0BC5EA631A70}"/>
              </a:ext>
            </a:extLst>
          </p:cNvPr>
          <p:cNvSpPr/>
          <p:nvPr/>
        </p:nvSpPr>
        <p:spPr>
          <a:xfrm>
            <a:off x="125506" y="5414683"/>
            <a:ext cx="4847664" cy="914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cs typeface="Arial"/>
              </a:rPr>
              <a:t>Visit Little Brownie Bakers at</a:t>
            </a:r>
          </a:p>
          <a:p>
            <a:pPr algn="ctr"/>
            <a:r>
              <a:rPr lang="en-US" dirty="0">
                <a:ea typeface="+mn-lt"/>
                <a:cs typeface="+mn-lt"/>
                <a:hlinkClick r:id="rId6"/>
              </a:rPr>
              <a:t>https://www.littlebrowniebakers.com/Rallies</a:t>
            </a:r>
            <a:endParaRPr lang="en-US">
              <a:ea typeface="+mn-lt"/>
              <a:cs typeface="+mn-lt"/>
            </a:endParaRPr>
          </a:p>
          <a:p>
            <a:pPr algn="ctr"/>
            <a:r>
              <a:rPr lang="en-US" dirty="0">
                <a:cs typeface="Arial"/>
              </a:rPr>
              <a:t>To see the Rally Guide and more!</a:t>
            </a:r>
          </a:p>
        </p:txBody>
      </p:sp>
      <p:pic>
        <p:nvPicPr>
          <p:cNvPr id="4" name="slide 7">
            <a:hlinkClick r:id="" action="ppaction://media"/>
            <a:extLst>
              <a:ext uri="{FF2B5EF4-FFF2-40B4-BE49-F238E27FC236}">
                <a16:creationId xmlns:a16="http://schemas.microsoft.com/office/drawing/2014/main" id="{8E6591D6-177A-74AA-4936-180FDCD4AEE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39551" y="5871883"/>
            <a:ext cx="487363" cy="487363"/>
          </a:xfrm>
          <a:prstGeom prst="rect">
            <a:avLst/>
          </a:prstGeom>
        </p:spPr>
      </p:pic>
      <p:sp>
        <p:nvSpPr>
          <p:cNvPr id="5" name="Rectangle 4">
            <a:extLst>
              <a:ext uri="{FF2B5EF4-FFF2-40B4-BE49-F238E27FC236}">
                <a16:creationId xmlns:a16="http://schemas.microsoft.com/office/drawing/2014/main" id="{7293A728-C0AD-CBA0-1CCD-890FCEB63EC5}"/>
              </a:ext>
            </a:extLst>
          </p:cNvPr>
          <p:cNvSpPr/>
          <p:nvPr/>
        </p:nvSpPr>
        <p:spPr>
          <a:xfrm>
            <a:off x="5358581" y="5791200"/>
            <a:ext cx="1612490" cy="56804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Push Speaker</a:t>
            </a:r>
          </a:p>
        </p:txBody>
      </p:sp>
    </p:spTree>
    <p:extLst>
      <p:ext uri="{BB962C8B-B14F-4D97-AF65-F5344CB8AC3E}">
        <p14:creationId xmlns:p14="http://schemas.microsoft.com/office/powerpoint/2010/main" val="152301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2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7342"/>
            <a:ext cx="9167239" cy="6840658"/>
          </a:xfrm>
          <a:prstGeom prst="rect">
            <a:avLst/>
          </a:prstGeom>
        </p:spPr>
      </p:pic>
      <p:pic>
        <p:nvPicPr>
          <p:cNvPr id="3" name="slide 8">
            <a:hlinkClick r:id="" action="ppaction://media"/>
            <a:extLst>
              <a:ext uri="{FF2B5EF4-FFF2-40B4-BE49-F238E27FC236}">
                <a16:creationId xmlns:a16="http://schemas.microsoft.com/office/drawing/2014/main" id="{899C443E-3F32-1FFF-AB3D-603F5B246B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701151" y="5180473"/>
            <a:ext cx="487363" cy="487363"/>
          </a:xfrm>
          <a:prstGeom prst="rect">
            <a:avLst/>
          </a:prstGeom>
        </p:spPr>
      </p:pic>
      <p:sp>
        <p:nvSpPr>
          <p:cNvPr id="4" name="Rectangle 3">
            <a:extLst>
              <a:ext uri="{FF2B5EF4-FFF2-40B4-BE49-F238E27FC236}">
                <a16:creationId xmlns:a16="http://schemas.microsoft.com/office/drawing/2014/main" id="{43831E4A-D484-AD80-546A-B8A68CC3DF10}"/>
              </a:ext>
            </a:extLst>
          </p:cNvPr>
          <p:cNvSpPr/>
          <p:nvPr/>
        </p:nvSpPr>
        <p:spPr>
          <a:xfrm>
            <a:off x="2231923" y="5180473"/>
            <a:ext cx="2340077" cy="69921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Push Speaker</a:t>
            </a:r>
          </a:p>
        </p:txBody>
      </p:sp>
    </p:spTree>
    <p:extLst>
      <p:ext uri="{BB962C8B-B14F-4D97-AF65-F5344CB8AC3E}">
        <p14:creationId xmlns:p14="http://schemas.microsoft.com/office/powerpoint/2010/main" val="3380802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0" y="22164"/>
            <a:ext cx="9173743" cy="6835836"/>
          </a:xfrm>
          <a:prstGeom prst="rect">
            <a:avLst/>
          </a:prstGeom>
        </p:spPr>
      </p:pic>
      <p:pic>
        <p:nvPicPr>
          <p:cNvPr id="2" name="Slide 9 ">
            <a:hlinkClick r:id="" action="ppaction://media"/>
            <a:extLst>
              <a:ext uri="{FF2B5EF4-FFF2-40B4-BE49-F238E27FC236}">
                <a16:creationId xmlns:a16="http://schemas.microsoft.com/office/drawing/2014/main" id="{4FFB7558-79E0-AC41-A9A8-5B1A1C6D65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726398" y="5723603"/>
            <a:ext cx="487363" cy="487363"/>
          </a:xfrm>
          <a:prstGeom prst="rect">
            <a:avLst/>
          </a:prstGeom>
        </p:spPr>
      </p:pic>
      <p:sp>
        <p:nvSpPr>
          <p:cNvPr id="4" name="Rectangle 3">
            <a:extLst>
              <a:ext uri="{FF2B5EF4-FFF2-40B4-BE49-F238E27FC236}">
                <a16:creationId xmlns:a16="http://schemas.microsoft.com/office/drawing/2014/main" id="{851809E0-504C-571E-BCD7-45B1D77F3554}"/>
              </a:ext>
            </a:extLst>
          </p:cNvPr>
          <p:cNvSpPr/>
          <p:nvPr/>
        </p:nvSpPr>
        <p:spPr>
          <a:xfrm>
            <a:off x="2212258" y="5486400"/>
            <a:ext cx="2359742" cy="7964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Push Speaker</a:t>
            </a:r>
          </a:p>
        </p:txBody>
      </p:sp>
    </p:spTree>
    <p:extLst>
      <p:ext uri="{BB962C8B-B14F-4D97-AF65-F5344CB8AC3E}">
        <p14:creationId xmlns:p14="http://schemas.microsoft.com/office/powerpoint/2010/main" val="154865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2_Office Theme">
  <a:themeElements>
    <a:clrScheme name="LBB 2018">
      <a:dk1>
        <a:sysClr val="windowText" lastClr="000000"/>
      </a:dk1>
      <a:lt1>
        <a:sysClr val="window" lastClr="FFFFFF"/>
      </a:lt1>
      <a:dk2>
        <a:srgbClr val="094892"/>
      </a:dk2>
      <a:lt2>
        <a:srgbClr val="F7F7F7"/>
      </a:lt2>
      <a:accent1>
        <a:srgbClr val="C50C20"/>
      </a:accent1>
      <a:accent2>
        <a:srgbClr val="216BB1"/>
      </a:accent2>
      <a:accent3>
        <a:srgbClr val="ED5D2A"/>
      </a:accent3>
      <a:accent4>
        <a:srgbClr val="791D72"/>
      </a:accent4>
      <a:accent5>
        <a:srgbClr val="83BF2F"/>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Katie_x0020_Francis_x0020_Video xmlns="ea461bb9-e24b-4c41-9a6b-56f8be384aa5">
      <Url xsi:nil="true"/>
      <Description xsi:nil="true"/>
    </Katie_x0020_Francis_x0020_Video>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4F86056F1BB2F46AAFDFB506AB4A179" ma:contentTypeVersion="1" ma:contentTypeDescription="Create a new document." ma:contentTypeScope="" ma:versionID="c000be88da2b464c8e4dfcf42e752b7e">
  <xsd:schema xmlns:xsd="http://www.w3.org/2001/XMLSchema" xmlns:xs="http://www.w3.org/2001/XMLSchema" xmlns:p="http://schemas.microsoft.com/office/2006/metadata/properties" xmlns:ns2="ea461bb9-e24b-4c41-9a6b-56f8be384aa5" targetNamespace="http://schemas.microsoft.com/office/2006/metadata/properties" ma:root="true" ma:fieldsID="cf8f9fcb52f7ba366da958887ca2552d" ns2:_="">
    <xsd:import namespace="ea461bb9-e24b-4c41-9a6b-56f8be384aa5"/>
    <xsd:element name="properties">
      <xsd:complexType>
        <xsd:sequence>
          <xsd:element name="documentManagement">
            <xsd:complexType>
              <xsd:all>
                <xsd:element ref="ns2:Katie_x0020_Francis_x0020_Video"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461bb9-e24b-4c41-9a6b-56f8be384aa5" elementFormDefault="qualified">
    <xsd:import namespace="http://schemas.microsoft.com/office/2006/documentManagement/types"/>
    <xsd:import namespace="http://schemas.microsoft.com/office/infopath/2007/PartnerControls"/>
    <xsd:element name="Katie_x0020_Francis_x0020_Video" ma:index="8" nillable="true" ma:displayName="Katie Francis Video" ma:format="Hyperlink" ma:internalName="Katie_x0020_Francis_x0020_Video">
      <xsd:complexType>
        <xsd:complexContent>
          <xsd:extension base="dms:URL">
            <xsd:sequence>
              <xsd:element name="Url" type="dms:ValidUrl" minOccurs="0" nillable="true"/>
              <xsd:element name="Description" type="xsd:string"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AC76EAC-6A64-47DC-90DC-2E76BA5C779B}">
  <ds:schemaRefs>
    <ds:schemaRef ds:uri="http://schemas.microsoft.com/sharepoint/v3/contenttype/forms"/>
  </ds:schemaRefs>
</ds:datastoreItem>
</file>

<file path=customXml/itemProps2.xml><?xml version="1.0" encoding="utf-8"?>
<ds:datastoreItem xmlns:ds="http://schemas.openxmlformats.org/officeDocument/2006/customXml" ds:itemID="{183B361F-8464-42C8-AC2B-AD9FABC3B099}">
  <ds:schemaRefs>
    <ds:schemaRef ds:uri="http://purl.org/dc/elements/1.1/"/>
    <ds:schemaRef ds:uri="http://schemas.microsoft.com/office/2006/metadata/properties"/>
    <ds:schemaRef ds:uri="http://schemas.microsoft.com/office/2006/documentManagement/types"/>
    <ds:schemaRef ds:uri="http://purl.org/dc/terms/"/>
    <ds:schemaRef ds:uri="ea461bb9-e24b-4c41-9a6b-56f8be384aa5"/>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993B3F3-CF02-42BB-9F0B-6EE7D93D49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a461bb9-e24b-4c41-9a6b-56f8be384a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2919</TotalTime>
  <Words>3100</Words>
  <Application>Microsoft Office PowerPoint</Application>
  <PresentationFormat>On-screen Show (4:3)</PresentationFormat>
  <Paragraphs>213</Paragraphs>
  <Slides>22</Slides>
  <Notes>22</Notes>
  <HiddenSlides>0</HiddenSlides>
  <MMClips>22</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InGrid Designs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Crawford</dc:creator>
  <cp:lastModifiedBy>Shelli Griffin</cp:lastModifiedBy>
  <cp:revision>686</cp:revision>
  <cp:lastPrinted>2019-12-17T22:42:20Z</cp:lastPrinted>
  <dcterms:created xsi:type="dcterms:W3CDTF">2018-03-16T21:09:06Z</dcterms:created>
  <dcterms:modified xsi:type="dcterms:W3CDTF">2025-12-17T17:56:52Z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0x01010044F86056F1BB2F46AAFDFB506AB4A179</vt:lpwstr>
  </property>
</Properties>
</file>